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53"/>
  </p:notesMasterIdLst>
  <p:handoutMasterIdLst>
    <p:handoutMasterId r:id="rId54"/>
  </p:handoutMasterIdLst>
  <p:sldIdLst>
    <p:sldId id="256" r:id="rId3"/>
    <p:sldId id="257" r:id="rId4"/>
    <p:sldId id="271" r:id="rId5"/>
    <p:sldId id="295" r:id="rId6"/>
    <p:sldId id="263" r:id="rId7"/>
    <p:sldId id="382" r:id="rId8"/>
    <p:sldId id="384" r:id="rId9"/>
    <p:sldId id="275" r:id="rId10"/>
    <p:sldId id="348" r:id="rId11"/>
    <p:sldId id="270" r:id="rId12"/>
    <p:sldId id="269" r:id="rId13"/>
    <p:sldId id="381" r:id="rId14"/>
    <p:sldId id="357" r:id="rId15"/>
    <p:sldId id="301" r:id="rId16"/>
    <p:sldId id="385" r:id="rId17"/>
    <p:sldId id="264" r:id="rId18"/>
    <p:sldId id="312" r:id="rId19"/>
    <p:sldId id="317" r:id="rId20"/>
    <p:sldId id="274" r:id="rId21"/>
    <p:sldId id="386" r:id="rId22"/>
    <p:sldId id="347" r:id="rId23"/>
    <p:sldId id="272" r:id="rId24"/>
    <p:sldId id="341" r:id="rId25"/>
    <p:sldId id="326" r:id="rId26"/>
    <p:sldId id="297" r:id="rId27"/>
    <p:sldId id="268" r:id="rId28"/>
    <p:sldId id="327" r:id="rId29"/>
    <p:sldId id="283" r:id="rId30"/>
    <p:sldId id="325" r:id="rId31"/>
    <p:sldId id="286" r:id="rId32"/>
    <p:sldId id="287" r:id="rId33"/>
    <p:sldId id="352" r:id="rId34"/>
    <p:sldId id="383" r:id="rId35"/>
    <p:sldId id="351" r:id="rId36"/>
    <p:sldId id="334" r:id="rId37"/>
    <p:sldId id="366" r:id="rId38"/>
    <p:sldId id="371" r:id="rId39"/>
    <p:sldId id="328" r:id="rId40"/>
    <p:sldId id="331" r:id="rId41"/>
    <p:sldId id="377" r:id="rId42"/>
    <p:sldId id="349" r:id="rId43"/>
    <p:sldId id="378" r:id="rId44"/>
    <p:sldId id="290" r:id="rId45"/>
    <p:sldId id="285" r:id="rId46"/>
    <p:sldId id="322" r:id="rId47"/>
    <p:sldId id="306" r:id="rId48"/>
    <p:sldId id="307" r:id="rId49"/>
    <p:sldId id="288" r:id="rId50"/>
    <p:sldId id="360" r:id="rId51"/>
    <p:sldId id="387" r:id="rId5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p:scale>
          <a:sx n="92" d="100"/>
          <a:sy n="92" d="100"/>
        </p:scale>
        <p:origin x="-108" y="-600"/>
      </p:cViewPr>
      <p:guideLst>
        <p:guide orient="horz" pos="2160"/>
        <p:guide pos="3840"/>
      </p:guideLst>
    </p:cSldViewPr>
  </p:slideViewPr>
  <p:outlineViewPr>
    <p:cViewPr>
      <p:scale>
        <a:sx n="33" d="100"/>
        <a:sy n="33" d="100"/>
      </p:scale>
      <p:origin x="0" y="-29240"/>
    </p:cViewPr>
  </p:outlineViewPr>
  <p:notesTextViewPr>
    <p:cViewPr>
      <p:scale>
        <a:sx n="150" d="100"/>
        <a:sy n="150" d="100"/>
      </p:scale>
      <p:origin x="0" y="0"/>
    </p:cViewPr>
  </p:notesTextViewPr>
  <p:sorterViewPr>
    <p:cViewPr>
      <p:scale>
        <a:sx n="50" d="100"/>
        <a:sy n="50" d="100"/>
      </p:scale>
      <p:origin x="0" y="0"/>
    </p:cViewPr>
  </p:sorterViewPr>
  <p:notesViewPr>
    <p:cSldViewPr snapToGrid="0">
      <p:cViewPr>
        <p:scale>
          <a:sx n="100" d="100"/>
          <a:sy n="100" d="100"/>
        </p:scale>
        <p:origin x="1552" y="-11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The Wave</a:t>
            </a:r>
          </a:p>
        </c:rich>
      </c:tx>
      <c:layout/>
      <c:overlay val="0"/>
      <c:spPr>
        <a:noFill/>
        <a:ln>
          <a:noFill/>
        </a:ln>
        <a:effectLst/>
      </c:spPr>
    </c:title>
    <c:autoTitleDeleted val="0"/>
    <c:plotArea>
      <c:layout/>
      <c:lineChart>
        <c:grouping val="standard"/>
        <c:varyColors val="0"/>
        <c:ser>
          <c:idx val="0"/>
          <c:order val="0"/>
          <c:tx>
            <c:strRef>
              <c:f>Sheet1!$B$1</c:f>
              <c:strCache>
                <c:ptCount val="1"/>
                <c:pt idx="0">
                  <c:v> 65 or older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1900</c:v>
                </c:pt>
                <c:pt idx="1">
                  <c:v>1930</c:v>
                </c:pt>
                <c:pt idx="2">
                  <c:v>1950</c:v>
                </c:pt>
                <c:pt idx="3">
                  <c:v>2000</c:v>
                </c:pt>
                <c:pt idx="4">
                  <c:v>2030</c:v>
                </c:pt>
                <c:pt idx="5">
                  <c:v>2050</c:v>
                </c:pt>
              </c:numCache>
            </c:numRef>
          </c:cat>
          <c:val>
            <c:numRef>
              <c:f>Sheet1!$B$2:$B$7</c:f>
              <c:numCache>
                <c:formatCode>General</c:formatCode>
                <c:ptCount val="6"/>
                <c:pt idx="0">
                  <c:v>3</c:v>
                </c:pt>
                <c:pt idx="1">
                  <c:v>8</c:v>
                </c:pt>
                <c:pt idx="2">
                  <c:v>11</c:v>
                </c:pt>
                <c:pt idx="3">
                  <c:v>30</c:v>
                </c:pt>
                <c:pt idx="4">
                  <c:v>72</c:v>
                </c:pt>
                <c:pt idx="5">
                  <c:v>88</c:v>
                </c:pt>
              </c:numCache>
            </c:numRef>
          </c:val>
          <c:smooth val="0"/>
          <c:extLst xmlns:c16r2="http://schemas.microsoft.com/office/drawing/2015/06/chart">
            <c:ext xmlns:c16="http://schemas.microsoft.com/office/drawing/2014/chart" uri="{C3380CC4-5D6E-409C-BE32-E72D297353CC}">
              <c16:uniqueId val="{00000000-CFF1-4A86-95E1-805153DC4425}"/>
            </c:ext>
          </c:extLst>
        </c:ser>
        <c:ser>
          <c:idx val="1"/>
          <c:order val="1"/>
          <c:tx>
            <c:strRef>
              <c:f>Sheet1!$C$1</c:f>
              <c:strCache>
                <c:ptCount val="1"/>
                <c:pt idx="0">
                  <c:v>85 or older</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1900</c:v>
                </c:pt>
                <c:pt idx="1">
                  <c:v>1930</c:v>
                </c:pt>
                <c:pt idx="2">
                  <c:v>1950</c:v>
                </c:pt>
                <c:pt idx="3">
                  <c:v>2000</c:v>
                </c:pt>
                <c:pt idx="4">
                  <c:v>2030</c:v>
                </c:pt>
                <c:pt idx="5">
                  <c:v>2050</c:v>
                </c:pt>
              </c:numCache>
            </c:numRef>
          </c:cat>
          <c:val>
            <c:numRef>
              <c:f>Sheet1!$C$2:$C$7</c:f>
              <c:numCache>
                <c:formatCode>General</c:formatCode>
                <c:ptCount val="6"/>
                <c:pt idx="0">
                  <c:v>0.2</c:v>
                </c:pt>
                <c:pt idx="2">
                  <c:v>0.4</c:v>
                </c:pt>
                <c:pt idx="3">
                  <c:v>6</c:v>
                </c:pt>
                <c:pt idx="4">
                  <c:v>10</c:v>
                </c:pt>
                <c:pt idx="5">
                  <c:v>20</c:v>
                </c:pt>
              </c:numCache>
            </c:numRef>
          </c:val>
          <c:smooth val="0"/>
          <c:extLst xmlns:c16r2="http://schemas.microsoft.com/office/drawing/2015/06/chart">
            <c:ext xmlns:c16="http://schemas.microsoft.com/office/drawing/2014/chart" uri="{C3380CC4-5D6E-409C-BE32-E72D297353CC}">
              <c16:uniqueId val="{00000001-CFF1-4A86-95E1-805153DC4425}"/>
            </c:ext>
          </c:extLst>
        </c:ser>
        <c:ser>
          <c:idx val="2"/>
          <c:order val="2"/>
          <c:tx>
            <c:strRef>
              <c:f>Sheet1!$D$1</c:f>
              <c:strCache>
                <c:ptCount val="1"/>
                <c:pt idx="0">
                  <c:v>Column2</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Sheet1!$A$2:$A$7</c:f>
              <c:numCache>
                <c:formatCode>General</c:formatCode>
                <c:ptCount val="6"/>
                <c:pt idx="0">
                  <c:v>1900</c:v>
                </c:pt>
                <c:pt idx="1">
                  <c:v>1930</c:v>
                </c:pt>
                <c:pt idx="2">
                  <c:v>1950</c:v>
                </c:pt>
                <c:pt idx="3">
                  <c:v>2000</c:v>
                </c:pt>
                <c:pt idx="4">
                  <c:v>2030</c:v>
                </c:pt>
                <c:pt idx="5">
                  <c:v>2050</c:v>
                </c:pt>
              </c:numCache>
            </c:numRef>
          </c:cat>
          <c:val>
            <c:numRef>
              <c:f>Sheet1!$D$2:$D$7</c:f>
              <c:numCache>
                <c:formatCode>General</c:formatCode>
                <c:ptCount val="6"/>
              </c:numCache>
            </c:numRef>
          </c:val>
          <c:smooth val="0"/>
          <c:extLst xmlns:c16r2="http://schemas.microsoft.com/office/drawing/2015/06/chart">
            <c:ext xmlns:c16="http://schemas.microsoft.com/office/drawing/2014/chart" uri="{C3380CC4-5D6E-409C-BE32-E72D297353CC}">
              <c16:uniqueId val="{00000002-CFF1-4A86-95E1-805153DC4425}"/>
            </c:ext>
          </c:extLst>
        </c:ser>
        <c:dLbls>
          <c:dLblPos val="ctr"/>
          <c:showLegendKey val="0"/>
          <c:showVal val="1"/>
          <c:showCatName val="0"/>
          <c:showSerName val="0"/>
          <c:showPercent val="0"/>
          <c:showBubbleSize val="0"/>
        </c:dLbls>
        <c:marker val="1"/>
        <c:smooth val="0"/>
        <c:axId val="70673152"/>
        <c:axId val="70674688"/>
      </c:lineChart>
      <c:catAx>
        <c:axId val="706731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0674688"/>
        <c:crosses val="autoZero"/>
        <c:auto val="1"/>
        <c:lblAlgn val="ctr"/>
        <c:lblOffset val="100"/>
        <c:noMultiLvlLbl val="0"/>
      </c:catAx>
      <c:valAx>
        <c:axId val="706746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0673152"/>
        <c:crosses val="autoZero"/>
        <c:crossBetween val="between"/>
      </c:valAx>
      <c:spPr>
        <a:solidFill>
          <a:srgbClr val="00B0F0"/>
        </a:solid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70-79</c:v>
                </c:pt>
              </c:strCache>
            </c:strRef>
          </c:tx>
          <c:invertIfNegative val="0"/>
          <c:cat>
            <c:strRef>
              <c:f>Sheet1!$A$2:$A$5</c:f>
              <c:strCache>
                <c:ptCount val="4"/>
                <c:pt idx="0">
                  <c:v>visual</c:v>
                </c:pt>
                <c:pt idx="1">
                  <c:v>hearing</c:v>
                </c:pt>
                <c:pt idx="2">
                  <c:v>balance</c:v>
                </c:pt>
                <c:pt idx="3">
                  <c:v>loss of feeling in feet</c:v>
                </c:pt>
              </c:strCache>
            </c:strRef>
          </c:cat>
          <c:val>
            <c:numRef>
              <c:f>Sheet1!$B$2:$B$5</c:f>
              <c:numCache>
                <c:formatCode>General</c:formatCode>
                <c:ptCount val="4"/>
                <c:pt idx="0">
                  <c:v>10</c:v>
                </c:pt>
                <c:pt idx="1">
                  <c:v>18</c:v>
                </c:pt>
                <c:pt idx="2">
                  <c:v>70</c:v>
                </c:pt>
                <c:pt idx="3">
                  <c:v>23</c:v>
                </c:pt>
              </c:numCache>
            </c:numRef>
          </c:val>
          <c:extLst xmlns:c16r2="http://schemas.microsoft.com/office/drawing/2015/06/chart">
            <c:ext xmlns:c16="http://schemas.microsoft.com/office/drawing/2014/chart" uri="{C3380CC4-5D6E-409C-BE32-E72D297353CC}">
              <c16:uniqueId val="{00000000-5B0D-4E55-BE4D-F75631959D86}"/>
            </c:ext>
          </c:extLst>
        </c:ser>
        <c:ser>
          <c:idx val="1"/>
          <c:order val="1"/>
          <c:tx>
            <c:strRef>
              <c:f>Sheet1!$C$1</c:f>
              <c:strCache>
                <c:ptCount val="1"/>
                <c:pt idx="0">
                  <c:v>80+</c:v>
                </c:pt>
              </c:strCache>
            </c:strRef>
          </c:tx>
          <c:invertIfNegative val="0"/>
          <c:cat>
            <c:strRef>
              <c:f>Sheet1!$A$2:$A$5</c:f>
              <c:strCache>
                <c:ptCount val="4"/>
                <c:pt idx="0">
                  <c:v>visual</c:v>
                </c:pt>
                <c:pt idx="1">
                  <c:v>hearing</c:v>
                </c:pt>
                <c:pt idx="2">
                  <c:v>balance</c:v>
                </c:pt>
                <c:pt idx="3">
                  <c:v>loss of feeling in feet</c:v>
                </c:pt>
              </c:strCache>
            </c:strRef>
          </c:cat>
          <c:val>
            <c:numRef>
              <c:f>Sheet1!$C$2:$C$5</c:f>
              <c:numCache>
                <c:formatCode>General</c:formatCode>
                <c:ptCount val="4"/>
                <c:pt idx="0">
                  <c:v>27</c:v>
                </c:pt>
                <c:pt idx="1">
                  <c:v>46</c:v>
                </c:pt>
                <c:pt idx="2">
                  <c:v>90</c:v>
                </c:pt>
                <c:pt idx="3">
                  <c:v>2.8</c:v>
                </c:pt>
              </c:numCache>
            </c:numRef>
          </c:val>
          <c:extLst xmlns:c16r2="http://schemas.microsoft.com/office/drawing/2015/06/chart">
            <c:ext xmlns:c16="http://schemas.microsoft.com/office/drawing/2014/chart" uri="{C3380CC4-5D6E-409C-BE32-E72D297353CC}">
              <c16:uniqueId val="{00000001-5B0D-4E55-BE4D-F75631959D86}"/>
            </c:ext>
          </c:extLst>
        </c:ser>
        <c:dLbls>
          <c:showLegendKey val="0"/>
          <c:showVal val="0"/>
          <c:showCatName val="0"/>
          <c:showSerName val="0"/>
          <c:showPercent val="0"/>
          <c:showBubbleSize val="0"/>
        </c:dLbls>
        <c:gapWidth val="150"/>
        <c:axId val="71026560"/>
        <c:axId val="71028096"/>
      </c:barChart>
      <c:catAx>
        <c:axId val="71026560"/>
        <c:scaling>
          <c:orientation val="minMax"/>
        </c:scaling>
        <c:delete val="0"/>
        <c:axPos val="b"/>
        <c:numFmt formatCode="General" sourceLinked="0"/>
        <c:majorTickMark val="out"/>
        <c:minorTickMark val="none"/>
        <c:tickLblPos val="nextTo"/>
        <c:crossAx val="71028096"/>
        <c:crosses val="autoZero"/>
        <c:auto val="1"/>
        <c:lblAlgn val="ctr"/>
        <c:lblOffset val="100"/>
        <c:noMultiLvlLbl val="0"/>
      </c:catAx>
      <c:valAx>
        <c:axId val="71028096"/>
        <c:scaling>
          <c:orientation val="minMax"/>
        </c:scaling>
        <c:delete val="0"/>
        <c:axPos val="l"/>
        <c:majorGridlines/>
        <c:numFmt formatCode="General" sourceLinked="1"/>
        <c:majorTickMark val="out"/>
        <c:minorTickMark val="none"/>
        <c:tickLblPos val="nextTo"/>
        <c:crossAx val="710265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cked"/>
        <c:varyColors val="0"/>
        <c:ser>
          <c:idx val="0"/>
          <c:order val="0"/>
          <c:tx>
            <c:strRef>
              <c:f>Sheet1!$B$1</c:f>
              <c:strCache>
                <c:ptCount val="1"/>
                <c:pt idx="0">
                  <c:v>Median per capita income</c:v>
                </c:pt>
              </c:strCache>
            </c:strRef>
          </c:tx>
          <c:spPr>
            <a:ln w="28575" cap="rnd" cmpd="sng" algn="ctr">
              <a:solidFill>
                <a:schemeClr val="accent3">
                  <a:shade val="65000"/>
                  <a:shade val="90000"/>
                </a:schemeClr>
              </a:solidFill>
              <a:prstDash val="solid"/>
              <a:round/>
            </a:ln>
            <a:effectLst/>
          </c:spPr>
          <c:marker>
            <c:symbol val="none"/>
          </c:marker>
          <c:cat>
            <c:numRef>
              <c:f>Sheet1!$A$2:$A$9</c:f>
              <c:numCache>
                <c:formatCode>General</c:formatCode>
                <c:ptCount val="8"/>
                <c:pt idx="0">
                  <c:v>1974</c:v>
                </c:pt>
                <c:pt idx="1">
                  <c:v>1979</c:v>
                </c:pt>
                <c:pt idx="2">
                  <c:v>1984</c:v>
                </c:pt>
                <c:pt idx="3">
                  <c:v>1989</c:v>
                </c:pt>
                <c:pt idx="4">
                  <c:v>1994</c:v>
                </c:pt>
                <c:pt idx="5">
                  <c:v>1999</c:v>
                </c:pt>
                <c:pt idx="6">
                  <c:v>2004</c:v>
                </c:pt>
                <c:pt idx="7">
                  <c:v>2005</c:v>
                </c:pt>
              </c:numCache>
            </c:numRef>
          </c:cat>
          <c:val>
            <c:numRef>
              <c:f>Sheet1!$B$2:$B$9</c:f>
              <c:numCache>
                <c:formatCode>#,##0</c:formatCode>
                <c:ptCount val="8"/>
                <c:pt idx="0">
                  <c:v>12074</c:v>
                </c:pt>
                <c:pt idx="1">
                  <c:v>12396</c:v>
                </c:pt>
                <c:pt idx="2">
                  <c:v>14002</c:v>
                </c:pt>
                <c:pt idx="3">
                  <c:v>16043</c:v>
                </c:pt>
                <c:pt idx="4">
                  <c:v>14807</c:v>
                </c:pt>
                <c:pt idx="5">
                  <c:v>15929</c:v>
                </c:pt>
                <c:pt idx="6">
                  <c:v>15553</c:v>
                </c:pt>
                <c:pt idx="7">
                  <c:v>16422</c:v>
                </c:pt>
              </c:numCache>
            </c:numRef>
          </c:val>
          <c:smooth val="0"/>
          <c:extLst xmlns:c16r2="http://schemas.microsoft.com/office/drawing/2015/06/chart">
            <c:ext xmlns:c16="http://schemas.microsoft.com/office/drawing/2014/chart" uri="{C3380CC4-5D6E-409C-BE32-E72D297353CC}">
              <c16:uniqueId val="{00000000-15FF-445E-9974-BA97F4D8F9F6}"/>
            </c:ext>
          </c:extLst>
        </c:ser>
        <c:ser>
          <c:idx val="1"/>
          <c:order val="1"/>
          <c:tx>
            <c:strRef>
              <c:f>Sheet1!$C$1</c:f>
              <c:strCache>
                <c:ptCount val="1"/>
                <c:pt idx="0">
                  <c:v>Column1</c:v>
                </c:pt>
              </c:strCache>
            </c:strRef>
          </c:tx>
          <c:spPr>
            <a:ln w="28575" cap="rnd" cmpd="sng" algn="ctr">
              <a:solidFill>
                <a:schemeClr val="accent3">
                  <a:shade val="90000"/>
                </a:schemeClr>
              </a:solidFill>
              <a:prstDash val="solid"/>
              <a:round/>
            </a:ln>
            <a:effectLst/>
          </c:spPr>
          <c:marker>
            <c:symbol val="none"/>
          </c:marker>
          <c:cat>
            <c:numRef>
              <c:f>Sheet1!$A$2:$A$9</c:f>
              <c:numCache>
                <c:formatCode>General</c:formatCode>
                <c:ptCount val="8"/>
                <c:pt idx="0">
                  <c:v>1974</c:v>
                </c:pt>
                <c:pt idx="1">
                  <c:v>1979</c:v>
                </c:pt>
                <c:pt idx="2">
                  <c:v>1984</c:v>
                </c:pt>
                <c:pt idx="3">
                  <c:v>1989</c:v>
                </c:pt>
                <c:pt idx="4">
                  <c:v>1994</c:v>
                </c:pt>
                <c:pt idx="5">
                  <c:v>1999</c:v>
                </c:pt>
                <c:pt idx="6">
                  <c:v>2004</c:v>
                </c:pt>
                <c:pt idx="7">
                  <c:v>2005</c:v>
                </c:pt>
              </c:numCache>
            </c:numRef>
          </c:cat>
          <c:val>
            <c:numRef>
              <c:f>Sheet1!$C$2:$C$9</c:f>
              <c:numCache>
                <c:formatCode>General</c:formatCode>
                <c:ptCount val="8"/>
              </c:numCache>
            </c:numRef>
          </c:val>
          <c:smooth val="0"/>
          <c:extLst xmlns:c16r2="http://schemas.microsoft.com/office/drawing/2015/06/chart">
            <c:ext xmlns:c16="http://schemas.microsoft.com/office/drawing/2014/chart" uri="{C3380CC4-5D6E-409C-BE32-E72D297353CC}">
              <c16:uniqueId val="{00000001-15FF-445E-9974-BA97F4D8F9F6}"/>
            </c:ext>
          </c:extLst>
        </c:ser>
        <c:ser>
          <c:idx val="2"/>
          <c:order val="2"/>
          <c:tx>
            <c:strRef>
              <c:f>Sheet1!$D$1</c:f>
              <c:strCache>
                <c:ptCount val="1"/>
                <c:pt idx="0">
                  <c:v>Column2</c:v>
                </c:pt>
              </c:strCache>
            </c:strRef>
          </c:tx>
          <c:spPr>
            <a:ln w="28575" cap="rnd" cmpd="sng" algn="ctr">
              <a:solidFill>
                <a:schemeClr val="accent3">
                  <a:tint val="65000"/>
                  <a:shade val="90000"/>
                </a:schemeClr>
              </a:solidFill>
              <a:prstDash val="solid"/>
              <a:round/>
            </a:ln>
            <a:effectLst/>
          </c:spPr>
          <c:marker>
            <c:symbol val="none"/>
          </c:marker>
          <c:cat>
            <c:numRef>
              <c:f>Sheet1!$A$2:$A$9</c:f>
              <c:numCache>
                <c:formatCode>General</c:formatCode>
                <c:ptCount val="8"/>
                <c:pt idx="0">
                  <c:v>1974</c:v>
                </c:pt>
                <c:pt idx="1">
                  <c:v>1979</c:v>
                </c:pt>
                <c:pt idx="2">
                  <c:v>1984</c:v>
                </c:pt>
                <c:pt idx="3">
                  <c:v>1989</c:v>
                </c:pt>
                <c:pt idx="4">
                  <c:v>1994</c:v>
                </c:pt>
                <c:pt idx="5">
                  <c:v>1999</c:v>
                </c:pt>
                <c:pt idx="6">
                  <c:v>2004</c:v>
                </c:pt>
                <c:pt idx="7">
                  <c:v>2005</c:v>
                </c:pt>
              </c:numCache>
            </c:numRef>
          </c:cat>
          <c:val>
            <c:numRef>
              <c:f>Sheet1!$D$2:$D$9</c:f>
              <c:numCache>
                <c:formatCode>General</c:formatCode>
                <c:ptCount val="8"/>
              </c:numCache>
            </c:numRef>
          </c:val>
          <c:smooth val="0"/>
          <c:extLst xmlns:c16r2="http://schemas.microsoft.com/office/drawing/2015/06/chart">
            <c:ext xmlns:c16="http://schemas.microsoft.com/office/drawing/2014/chart" uri="{C3380CC4-5D6E-409C-BE32-E72D297353CC}">
              <c16:uniqueId val="{00000002-15FF-445E-9974-BA97F4D8F9F6}"/>
            </c:ext>
          </c:extLst>
        </c:ser>
        <c:dLbls>
          <c:showLegendKey val="0"/>
          <c:showVal val="0"/>
          <c:showCatName val="0"/>
          <c:showSerName val="0"/>
          <c:showPercent val="0"/>
          <c:showBubbleSize val="0"/>
        </c:dLbls>
        <c:marker val="1"/>
        <c:smooth val="0"/>
        <c:axId val="73290112"/>
        <c:axId val="73291648"/>
      </c:lineChart>
      <c:catAx>
        <c:axId val="73290112"/>
        <c:scaling>
          <c:orientation val="minMax"/>
        </c:scaling>
        <c:delete val="0"/>
        <c:axPos val="b"/>
        <c:numFmt formatCode="General"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3291648"/>
        <c:crosses val="autoZero"/>
        <c:auto val="1"/>
        <c:lblAlgn val="ctr"/>
        <c:lblOffset val="100"/>
        <c:noMultiLvlLbl val="0"/>
      </c:catAx>
      <c:valAx>
        <c:axId val="73291648"/>
        <c:scaling>
          <c:orientation val="minMax"/>
        </c:scaling>
        <c:delete val="0"/>
        <c:axPos val="l"/>
        <c:majorGridlines>
          <c:spPr>
            <a:ln w="9525" cap="rnd" cmpd="sng" algn="ctr">
              <a:solidFill>
                <a:schemeClr val="tx1">
                  <a:tint val="75000"/>
                  <a:shade val="90000"/>
                </a:schemeClr>
              </a:solidFill>
              <a:prstDash val="solid"/>
              <a:round/>
            </a:ln>
            <a:effectLst/>
          </c:spPr>
        </c:majorGridlines>
        <c:numFmt formatCode="#,##0" sourceLinked="1"/>
        <c:majorTickMark val="out"/>
        <c:minorTickMark val="none"/>
        <c:tickLblPos val="nextTo"/>
        <c:spPr>
          <a:noFill/>
          <a:ln w="9525" cap="rnd" cmpd="sng" algn="ctr">
            <a:solidFill>
              <a:schemeClr val="tx1">
                <a:tint val="75000"/>
                <a:shade val="90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3290112"/>
        <c:crosses val="autoZero"/>
        <c:crossBetween val="between"/>
      </c:valAx>
      <c:spPr>
        <a:noFill/>
        <a:ln>
          <a:noFill/>
        </a:ln>
        <a:effectLst/>
      </c:spPr>
    </c:plotArea>
    <c:legend>
      <c:legendPos val="r"/>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rnd" cmpd="sng" algn="ctr">
      <a:noFill/>
      <a:prstDash val="solid"/>
    </a:ln>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life less satisfying</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1">
                  <c:v>Fair/Poor</c:v>
                </c:pt>
              </c:strCache>
            </c:strRef>
          </c:cat>
          <c:val>
            <c:numRef>
              <c:f>Sheet1!$B$2:$B$3</c:f>
              <c:numCache>
                <c:formatCode>General</c:formatCode>
                <c:ptCount val="2"/>
                <c:pt idx="1">
                  <c:v>12</c:v>
                </c:pt>
              </c:numCache>
            </c:numRef>
          </c:val>
          <c:extLst xmlns:c16r2="http://schemas.microsoft.com/office/drawing/2015/06/chart">
            <c:ext xmlns:c16="http://schemas.microsoft.com/office/drawing/2014/chart" uri="{C3380CC4-5D6E-409C-BE32-E72D297353CC}">
              <c16:uniqueId val="{00000000-1DA4-47C9-948A-ADECA30A749C}"/>
            </c:ext>
          </c:extLst>
        </c:ser>
        <c:ser>
          <c:idx val="1"/>
          <c:order val="1"/>
          <c:tx>
            <c:strRef>
              <c:f>Sheet1!$C$1</c:f>
              <c:strCache>
                <c:ptCount val="1"/>
                <c:pt idx="0">
                  <c:v>embarrassment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Sheet1!$A$2:$A$3</c:f>
              <c:strCache>
                <c:ptCount val="2"/>
                <c:pt idx="1">
                  <c:v>Fair/Poor</c:v>
                </c:pt>
              </c:strCache>
            </c:strRef>
          </c:cat>
          <c:val>
            <c:numRef>
              <c:f>Sheet1!$C$2:$C$3</c:f>
              <c:numCache>
                <c:formatCode>General</c:formatCode>
                <c:ptCount val="2"/>
                <c:pt idx="1">
                  <c:v>15</c:v>
                </c:pt>
              </c:numCache>
            </c:numRef>
          </c:val>
          <c:extLst xmlns:c16r2="http://schemas.microsoft.com/office/drawing/2015/06/chart">
            <c:ext xmlns:c16="http://schemas.microsoft.com/office/drawing/2014/chart" uri="{C3380CC4-5D6E-409C-BE32-E72D297353CC}">
              <c16:uniqueId val="{00000001-1DA4-47C9-948A-ADECA30A749C}"/>
            </c:ext>
          </c:extLst>
        </c:ser>
        <c:ser>
          <c:idx val="2"/>
          <c:order val="2"/>
          <c:tx>
            <c:strRef>
              <c:f>Sheet1!$D$1</c:f>
              <c:strCache>
                <c:ptCount val="1"/>
                <c:pt idx="0">
                  <c:v>avoids foods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1">
                  <c:v>Fair/Poor</c:v>
                </c:pt>
              </c:strCache>
            </c:strRef>
          </c:cat>
          <c:val>
            <c:numRef>
              <c:f>Sheet1!$D$2:$D$3</c:f>
              <c:numCache>
                <c:formatCode>General</c:formatCode>
                <c:ptCount val="2"/>
                <c:pt idx="1">
                  <c:v>20</c:v>
                </c:pt>
              </c:numCache>
            </c:numRef>
          </c:val>
          <c:extLst xmlns:c16r2="http://schemas.microsoft.com/office/drawing/2015/06/chart">
            <c:ext xmlns:c16="http://schemas.microsoft.com/office/drawing/2014/chart" uri="{C3380CC4-5D6E-409C-BE32-E72D297353CC}">
              <c16:uniqueId val="{00000002-1DA4-47C9-948A-ADECA30A749C}"/>
            </c:ext>
          </c:extLst>
        </c:ser>
        <c:ser>
          <c:idx val="3"/>
          <c:order val="3"/>
          <c:tx>
            <c:strRef>
              <c:f>Sheet1!$E$1</c:f>
              <c:strCache>
                <c:ptCount val="1"/>
                <c:pt idx="0">
                  <c:v>pain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1">
                  <c:v>Fair/Poor</c:v>
                </c:pt>
              </c:strCache>
            </c:strRef>
          </c:cat>
          <c:val>
            <c:numRef>
              <c:f>Sheet1!$E$2:$E$3</c:f>
              <c:numCache>
                <c:formatCode>General</c:formatCode>
                <c:ptCount val="2"/>
                <c:pt idx="1">
                  <c:v>22</c:v>
                </c:pt>
              </c:numCache>
            </c:numRef>
          </c:val>
          <c:extLst xmlns:c16r2="http://schemas.microsoft.com/office/drawing/2015/06/chart">
            <c:ext xmlns:c16="http://schemas.microsoft.com/office/drawing/2014/chart" uri="{C3380CC4-5D6E-409C-BE32-E72D297353CC}">
              <c16:uniqueId val="{00000003-1DA4-47C9-948A-ADECA30A749C}"/>
            </c:ext>
          </c:extLst>
        </c:ser>
        <c:dLbls>
          <c:showLegendKey val="0"/>
          <c:showVal val="0"/>
          <c:showCatName val="0"/>
          <c:showSerName val="0"/>
          <c:showPercent val="0"/>
          <c:showBubbleSize val="0"/>
        </c:dLbls>
        <c:gapWidth val="150"/>
        <c:shape val="cylinder"/>
        <c:axId val="80487936"/>
        <c:axId val="80489472"/>
        <c:axId val="80323456"/>
      </c:bar3DChart>
      <c:catAx>
        <c:axId val="80487936"/>
        <c:scaling>
          <c:orientation val="minMax"/>
        </c:scaling>
        <c:delete val="0"/>
        <c:axPos val="b"/>
        <c:numFmt formatCode="General" sourceLinked="0"/>
        <c:majorTickMark val="out"/>
        <c:minorTickMark val="none"/>
        <c:tickLblPos val="nextTo"/>
        <c:crossAx val="80489472"/>
        <c:crosses val="autoZero"/>
        <c:auto val="1"/>
        <c:lblAlgn val="ctr"/>
        <c:lblOffset val="100"/>
        <c:noMultiLvlLbl val="0"/>
      </c:catAx>
      <c:valAx>
        <c:axId val="80489472"/>
        <c:scaling>
          <c:orientation val="minMax"/>
        </c:scaling>
        <c:delete val="0"/>
        <c:axPos val="l"/>
        <c:majorGridlines/>
        <c:numFmt formatCode="General" sourceLinked="1"/>
        <c:majorTickMark val="out"/>
        <c:minorTickMark val="none"/>
        <c:tickLblPos val="nextTo"/>
        <c:crossAx val="80487936"/>
        <c:crosses val="autoZero"/>
        <c:crossBetween val="between"/>
      </c:valAx>
      <c:serAx>
        <c:axId val="80323456"/>
        <c:scaling>
          <c:orientation val="minMax"/>
        </c:scaling>
        <c:delete val="0"/>
        <c:axPos val="b"/>
        <c:majorTickMark val="out"/>
        <c:minorTickMark val="none"/>
        <c:tickLblPos val="nextTo"/>
        <c:crossAx val="8048947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diabetes</c:v>
                </c:pt>
              </c:strCache>
            </c:strRef>
          </c:tx>
          <c:invertIfNegative val="0"/>
          <c:cat>
            <c:strRef>
              <c:f>Sheet1!$A$2:$A$4</c:f>
              <c:strCache>
                <c:ptCount val="3"/>
                <c:pt idx="0">
                  <c:v>65+</c:v>
                </c:pt>
                <c:pt idx="2">
                  <c:v>45-54</c:v>
                </c:pt>
              </c:strCache>
            </c:strRef>
          </c:cat>
          <c:val>
            <c:numRef>
              <c:f>Sheet1!$B$2:$B$4</c:f>
              <c:numCache>
                <c:formatCode>General</c:formatCode>
                <c:ptCount val="3"/>
                <c:pt idx="0">
                  <c:v>21</c:v>
                </c:pt>
                <c:pt idx="2">
                  <c:v>8</c:v>
                </c:pt>
              </c:numCache>
            </c:numRef>
          </c:val>
          <c:extLst xmlns:c16r2="http://schemas.microsoft.com/office/drawing/2015/06/chart">
            <c:ext xmlns:c16="http://schemas.microsoft.com/office/drawing/2014/chart" uri="{C3380CC4-5D6E-409C-BE32-E72D297353CC}">
              <c16:uniqueId val="{00000000-3A43-4E96-BE41-DA01D88BD480}"/>
            </c:ext>
          </c:extLst>
        </c:ser>
        <c:ser>
          <c:idx val="1"/>
          <c:order val="1"/>
          <c:tx>
            <c:strRef>
              <c:f>Sheet1!$C$1</c:f>
              <c:strCache>
                <c:ptCount val="1"/>
                <c:pt idx="0">
                  <c:v>arthritis</c:v>
                </c:pt>
              </c:strCache>
            </c:strRef>
          </c:tx>
          <c:invertIfNegative val="0"/>
          <c:cat>
            <c:strRef>
              <c:f>Sheet1!$A$2:$A$4</c:f>
              <c:strCache>
                <c:ptCount val="3"/>
                <c:pt idx="0">
                  <c:v>65+</c:v>
                </c:pt>
                <c:pt idx="2">
                  <c:v>45-54</c:v>
                </c:pt>
              </c:strCache>
            </c:strRef>
          </c:cat>
          <c:val>
            <c:numRef>
              <c:f>Sheet1!$C$2:$C$4</c:f>
              <c:numCache>
                <c:formatCode>General</c:formatCode>
                <c:ptCount val="3"/>
                <c:pt idx="0">
                  <c:v>54</c:v>
                </c:pt>
                <c:pt idx="2">
                  <c:v>26</c:v>
                </c:pt>
              </c:numCache>
            </c:numRef>
          </c:val>
          <c:extLst xmlns:c16r2="http://schemas.microsoft.com/office/drawing/2015/06/chart">
            <c:ext xmlns:c16="http://schemas.microsoft.com/office/drawing/2014/chart" uri="{C3380CC4-5D6E-409C-BE32-E72D297353CC}">
              <c16:uniqueId val="{00000001-3A43-4E96-BE41-DA01D88BD480}"/>
            </c:ext>
          </c:extLst>
        </c:ser>
        <c:ser>
          <c:idx val="2"/>
          <c:order val="2"/>
          <c:tx>
            <c:strRef>
              <c:f>Sheet1!$D$1</c:f>
              <c:strCache>
                <c:ptCount val="1"/>
                <c:pt idx="0">
                  <c:v>cancer</c:v>
                </c:pt>
              </c:strCache>
            </c:strRef>
          </c:tx>
          <c:invertIfNegative val="0"/>
          <c:cat>
            <c:strRef>
              <c:f>Sheet1!$A$2:$A$4</c:f>
              <c:strCache>
                <c:ptCount val="3"/>
                <c:pt idx="0">
                  <c:v>65+</c:v>
                </c:pt>
                <c:pt idx="2">
                  <c:v>45-54</c:v>
                </c:pt>
              </c:strCache>
            </c:strRef>
          </c:cat>
          <c:val>
            <c:numRef>
              <c:f>Sheet1!$D$2:$D$4</c:f>
              <c:numCache>
                <c:formatCode>General</c:formatCode>
                <c:ptCount val="3"/>
                <c:pt idx="0">
                  <c:v>8</c:v>
                </c:pt>
                <c:pt idx="2">
                  <c:v>2</c:v>
                </c:pt>
              </c:numCache>
            </c:numRef>
          </c:val>
          <c:extLst xmlns:c16r2="http://schemas.microsoft.com/office/drawing/2015/06/chart">
            <c:ext xmlns:c16="http://schemas.microsoft.com/office/drawing/2014/chart" uri="{C3380CC4-5D6E-409C-BE32-E72D297353CC}">
              <c16:uniqueId val="{00000002-3A43-4E96-BE41-DA01D88BD480}"/>
            </c:ext>
          </c:extLst>
        </c:ser>
        <c:ser>
          <c:idx val="3"/>
          <c:order val="3"/>
          <c:tx>
            <c:strRef>
              <c:f>Sheet1!$E$1</c:f>
              <c:strCache>
                <c:ptCount val="1"/>
                <c:pt idx="0">
                  <c:v>stroke</c:v>
                </c:pt>
              </c:strCache>
            </c:strRef>
          </c:tx>
          <c:invertIfNegative val="0"/>
          <c:cat>
            <c:strRef>
              <c:f>Sheet1!$A$2:$A$4</c:f>
              <c:strCache>
                <c:ptCount val="3"/>
                <c:pt idx="0">
                  <c:v>65+</c:v>
                </c:pt>
                <c:pt idx="2">
                  <c:v>45-54</c:v>
                </c:pt>
              </c:strCache>
            </c:strRef>
          </c:cat>
          <c:val>
            <c:numRef>
              <c:f>Sheet1!$E$2:$E$4</c:f>
              <c:numCache>
                <c:formatCode>General</c:formatCode>
                <c:ptCount val="3"/>
                <c:pt idx="0">
                  <c:v>11</c:v>
                </c:pt>
                <c:pt idx="2">
                  <c:v>2</c:v>
                </c:pt>
              </c:numCache>
            </c:numRef>
          </c:val>
          <c:extLst xmlns:c16r2="http://schemas.microsoft.com/office/drawing/2015/06/chart">
            <c:ext xmlns:c16="http://schemas.microsoft.com/office/drawing/2014/chart" uri="{C3380CC4-5D6E-409C-BE32-E72D297353CC}">
              <c16:uniqueId val="{00000003-3A43-4E96-BE41-DA01D88BD480}"/>
            </c:ext>
          </c:extLst>
        </c:ser>
        <c:ser>
          <c:idx val="4"/>
          <c:order val="4"/>
          <c:tx>
            <c:strRef>
              <c:f>Sheet1!$F$1</c:f>
              <c:strCache>
                <c:ptCount val="1"/>
                <c:pt idx="0">
                  <c:v>MI</c:v>
                </c:pt>
              </c:strCache>
            </c:strRef>
          </c:tx>
          <c:invertIfNegative val="0"/>
          <c:cat>
            <c:strRef>
              <c:f>Sheet1!$A$2:$A$4</c:f>
              <c:strCache>
                <c:ptCount val="3"/>
                <c:pt idx="0">
                  <c:v>65+</c:v>
                </c:pt>
                <c:pt idx="2">
                  <c:v>45-54</c:v>
                </c:pt>
              </c:strCache>
            </c:strRef>
          </c:cat>
          <c:val>
            <c:numRef>
              <c:f>Sheet1!$F$2:$F$4</c:f>
              <c:numCache>
                <c:formatCode>General</c:formatCode>
                <c:ptCount val="3"/>
                <c:pt idx="0">
                  <c:v>11</c:v>
                </c:pt>
                <c:pt idx="2">
                  <c:v>2</c:v>
                </c:pt>
              </c:numCache>
            </c:numRef>
          </c:val>
          <c:extLst xmlns:c16r2="http://schemas.microsoft.com/office/drawing/2015/06/chart">
            <c:ext xmlns:c16="http://schemas.microsoft.com/office/drawing/2014/chart" uri="{C3380CC4-5D6E-409C-BE32-E72D297353CC}">
              <c16:uniqueId val="{00000004-3A43-4E96-BE41-DA01D88BD480}"/>
            </c:ext>
          </c:extLst>
        </c:ser>
        <c:ser>
          <c:idx val="5"/>
          <c:order val="5"/>
          <c:tx>
            <c:strRef>
              <c:f>Sheet1!$G$1</c:f>
              <c:strCache>
                <c:ptCount val="1"/>
                <c:pt idx="0">
                  <c:v>CHD</c:v>
                </c:pt>
              </c:strCache>
            </c:strRef>
          </c:tx>
          <c:invertIfNegative val="0"/>
          <c:cat>
            <c:strRef>
              <c:f>Sheet1!$A$2:$A$4</c:f>
              <c:strCache>
                <c:ptCount val="3"/>
                <c:pt idx="0">
                  <c:v>65+</c:v>
                </c:pt>
                <c:pt idx="2">
                  <c:v>45-54</c:v>
                </c:pt>
              </c:strCache>
            </c:strRef>
          </c:cat>
          <c:val>
            <c:numRef>
              <c:f>Sheet1!$G$2:$G$4</c:f>
              <c:numCache>
                <c:formatCode>General</c:formatCode>
                <c:ptCount val="3"/>
                <c:pt idx="0">
                  <c:v>21</c:v>
                </c:pt>
                <c:pt idx="2">
                  <c:v>4.5</c:v>
                </c:pt>
              </c:numCache>
            </c:numRef>
          </c:val>
          <c:extLst xmlns:c16r2="http://schemas.microsoft.com/office/drawing/2015/06/chart">
            <c:ext xmlns:c16="http://schemas.microsoft.com/office/drawing/2014/chart" uri="{C3380CC4-5D6E-409C-BE32-E72D297353CC}">
              <c16:uniqueId val="{00000005-3A43-4E96-BE41-DA01D88BD480}"/>
            </c:ext>
          </c:extLst>
        </c:ser>
        <c:ser>
          <c:idx val="6"/>
          <c:order val="6"/>
          <c:tx>
            <c:strRef>
              <c:f>Sheet1!$H$1</c:f>
              <c:strCache>
                <c:ptCount val="1"/>
                <c:pt idx="0">
                  <c:v>Heart Disease</c:v>
                </c:pt>
              </c:strCache>
            </c:strRef>
          </c:tx>
          <c:invertIfNegative val="0"/>
          <c:cat>
            <c:strRef>
              <c:f>Sheet1!$A$2:$A$4</c:f>
              <c:strCache>
                <c:ptCount val="3"/>
                <c:pt idx="0">
                  <c:v>65+</c:v>
                </c:pt>
                <c:pt idx="2">
                  <c:v>45-54</c:v>
                </c:pt>
              </c:strCache>
            </c:strRef>
          </c:cat>
          <c:val>
            <c:numRef>
              <c:f>Sheet1!$H$2:$H$4</c:f>
              <c:numCache>
                <c:formatCode>General</c:formatCode>
                <c:ptCount val="3"/>
                <c:pt idx="0">
                  <c:v>30</c:v>
                </c:pt>
                <c:pt idx="2">
                  <c:v>9.6</c:v>
                </c:pt>
              </c:numCache>
            </c:numRef>
          </c:val>
          <c:extLst xmlns:c16r2="http://schemas.microsoft.com/office/drawing/2015/06/chart">
            <c:ext xmlns:c16="http://schemas.microsoft.com/office/drawing/2014/chart" uri="{C3380CC4-5D6E-409C-BE32-E72D297353CC}">
              <c16:uniqueId val="{00000006-3A43-4E96-BE41-DA01D88BD480}"/>
            </c:ext>
          </c:extLst>
        </c:ser>
        <c:dLbls>
          <c:showLegendKey val="0"/>
          <c:showVal val="0"/>
          <c:showCatName val="0"/>
          <c:showSerName val="0"/>
          <c:showPercent val="0"/>
          <c:showBubbleSize val="0"/>
        </c:dLbls>
        <c:gapWidth val="150"/>
        <c:axId val="82525184"/>
        <c:axId val="82539264"/>
      </c:barChart>
      <c:catAx>
        <c:axId val="82525184"/>
        <c:scaling>
          <c:orientation val="minMax"/>
        </c:scaling>
        <c:delete val="0"/>
        <c:axPos val="b"/>
        <c:numFmt formatCode="General" sourceLinked="0"/>
        <c:majorTickMark val="out"/>
        <c:minorTickMark val="none"/>
        <c:tickLblPos val="nextTo"/>
        <c:crossAx val="82539264"/>
        <c:crosses val="autoZero"/>
        <c:auto val="1"/>
        <c:lblAlgn val="ctr"/>
        <c:lblOffset val="100"/>
        <c:noMultiLvlLbl val="0"/>
      </c:catAx>
      <c:valAx>
        <c:axId val="82539264"/>
        <c:scaling>
          <c:orientation val="minMax"/>
        </c:scaling>
        <c:delete val="0"/>
        <c:axPos val="l"/>
        <c:majorGridlines/>
        <c:numFmt formatCode="General" sourceLinked="1"/>
        <c:majorTickMark val="out"/>
        <c:minorTickMark val="none"/>
        <c:tickLblPos val="nextTo"/>
        <c:crossAx val="825251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5">
  <a:schemeClr val="accent3"/>
  <a:schemeClr val="accent3"/>
  <a:schemeClr val="accent3"/>
  <a:schemeClr val="accent3"/>
  <a:schemeClr val="accent3"/>
  <a:schemeClr val="accent3"/>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2236F-EABE-49E1-B325-E179A786386F}" type="doc">
      <dgm:prSet loTypeId="urn:microsoft.com/office/officeart/2016/7/layout/VerticalSolidActionList" loCatId="List" qsTypeId="urn:microsoft.com/office/officeart/2005/8/quickstyle/simple3" qsCatId="simple" csTypeId="urn:microsoft.com/office/officeart/2005/8/colors/accent5_3" csCatId="accent5" phldr="1"/>
      <dgm:spPr/>
      <dgm:t>
        <a:bodyPr/>
        <a:lstStyle/>
        <a:p>
          <a:endParaRPr lang="en-US"/>
        </a:p>
      </dgm:t>
    </dgm:pt>
    <dgm:pt modelId="{17355F25-D98C-469A-8379-866B8D5FBE5A}">
      <dgm:prSet/>
      <dgm:spPr/>
      <dgm:t>
        <a:bodyPr/>
        <a:lstStyle/>
        <a:p>
          <a:r>
            <a:rPr lang="en-US" dirty="0"/>
            <a:t>Review</a:t>
          </a:r>
        </a:p>
      </dgm:t>
    </dgm:pt>
    <dgm:pt modelId="{1EE9EA4A-68EF-4EC9-8C28-1256ECEDB80E}" type="parTrans" cxnId="{698F2EE5-B35A-4161-8DFF-D08A9E0A82D6}">
      <dgm:prSet/>
      <dgm:spPr/>
      <dgm:t>
        <a:bodyPr/>
        <a:lstStyle/>
        <a:p>
          <a:endParaRPr lang="en-US"/>
        </a:p>
      </dgm:t>
    </dgm:pt>
    <dgm:pt modelId="{F7374D42-AB48-439C-A0DA-7EAF7DCB6CBA}" type="sibTrans" cxnId="{698F2EE5-B35A-4161-8DFF-D08A9E0A82D6}">
      <dgm:prSet/>
      <dgm:spPr/>
      <dgm:t>
        <a:bodyPr/>
        <a:lstStyle/>
        <a:p>
          <a:endParaRPr lang="en-US"/>
        </a:p>
      </dgm:t>
    </dgm:pt>
    <dgm:pt modelId="{B82BA61E-F9E4-45A1-B2CD-2C973D8F26E4}">
      <dgm:prSet/>
      <dgm:spPr/>
      <dgm:t>
        <a:bodyPr/>
        <a:lstStyle/>
        <a:p>
          <a:r>
            <a:rPr lang="en-US" dirty="0"/>
            <a:t>Review the Dental Demographics of the Senior Population in the United States</a:t>
          </a:r>
        </a:p>
      </dgm:t>
    </dgm:pt>
    <dgm:pt modelId="{8C93DA8C-3B04-4200-B5A4-76C00CAAE3CA}" type="parTrans" cxnId="{7684FB2F-23FD-4058-8D5A-FA517BAE2185}">
      <dgm:prSet/>
      <dgm:spPr/>
      <dgm:t>
        <a:bodyPr/>
        <a:lstStyle/>
        <a:p>
          <a:endParaRPr lang="en-US"/>
        </a:p>
      </dgm:t>
    </dgm:pt>
    <dgm:pt modelId="{A7C5BAD1-386D-4ABD-8AD5-FAA3FC650BAE}" type="sibTrans" cxnId="{7684FB2F-23FD-4058-8D5A-FA517BAE2185}">
      <dgm:prSet/>
      <dgm:spPr/>
      <dgm:t>
        <a:bodyPr/>
        <a:lstStyle/>
        <a:p>
          <a:endParaRPr lang="en-US"/>
        </a:p>
      </dgm:t>
    </dgm:pt>
    <dgm:pt modelId="{4CE83D5C-0EAA-460C-9C7F-E5CE157E2EC1}">
      <dgm:prSet/>
      <dgm:spPr/>
      <dgm:t>
        <a:bodyPr/>
        <a:lstStyle/>
        <a:p>
          <a:r>
            <a:rPr lang="en-US" dirty="0"/>
            <a:t>Describe</a:t>
          </a:r>
        </a:p>
      </dgm:t>
    </dgm:pt>
    <dgm:pt modelId="{20FB9EEA-C25A-4FA4-A7FE-E16CDF47D171}" type="parTrans" cxnId="{024685DB-AD41-4031-AEDB-F2B21F2FFAB9}">
      <dgm:prSet/>
      <dgm:spPr/>
      <dgm:t>
        <a:bodyPr/>
        <a:lstStyle/>
        <a:p>
          <a:endParaRPr lang="en-US"/>
        </a:p>
      </dgm:t>
    </dgm:pt>
    <dgm:pt modelId="{4DCFC416-3EF1-47D7-B52E-743CFC32D140}" type="sibTrans" cxnId="{024685DB-AD41-4031-AEDB-F2B21F2FFAB9}">
      <dgm:prSet/>
      <dgm:spPr/>
      <dgm:t>
        <a:bodyPr/>
        <a:lstStyle/>
        <a:p>
          <a:endParaRPr lang="en-US"/>
        </a:p>
      </dgm:t>
    </dgm:pt>
    <dgm:pt modelId="{E0D37022-BD27-44B0-8AFD-93CF15AF34B6}">
      <dgm:prSet/>
      <dgm:spPr/>
      <dgm:t>
        <a:bodyPr/>
        <a:lstStyle/>
        <a:p>
          <a:r>
            <a:rPr lang="en-US" dirty="0"/>
            <a:t>Describe Current Trends in Oral Health in Older Adults</a:t>
          </a:r>
        </a:p>
      </dgm:t>
    </dgm:pt>
    <dgm:pt modelId="{D16DC05E-8622-4B91-8606-E332A4201378}" type="parTrans" cxnId="{95BE0C26-FA77-4CF2-BF52-5287BE9951D2}">
      <dgm:prSet/>
      <dgm:spPr/>
      <dgm:t>
        <a:bodyPr/>
        <a:lstStyle/>
        <a:p>
          <a:endParaRPr lang="en-US"/>
        </a:p>
      </dgm:t>
    </dgm:pt>
    <dgm:pt modelId="{CAC4ED7A-779B-4A91-8BB6-930436FA3561}" type="sibTrans" cxnId="{95BE0C26-FA77-4CF2-BF52-5287BE9951D2}">
      <dgm:prSet/>
      <dgm:spPr/>
      <dgm:t>
        <a:bodyPr/>
        <a:lstStyle/>
        <a:p>
          <a:endParaRPr lang="en-US"/>
        </a:p>
      </dgm:t>
    </dgm:pt>
    <dgm:pt modelId="{4CBF6CD8-F7C3-484E-93DD-6E96837D3172}">
      <dgm:prSet/>
      <dgm:spPr/>
      <dgm:t>
        <a:bodyPr/>
        <a:lstStyle/>
        <a:p>
          <a:r>
            <a:rPr lang="en-US" dirty="0"/>
            <a:t>Describe</a:t>
          </a:r>
        </a:p>
      </dgm:t>
    </dgm:pt>
    <dgm:pt modelId="{7486EB98-46A3-4EE1-B78A-5DE0DA8C1D07}" type="parTrans" cxnId="{8428DCCF-FCF7-4708-8E9D-AFB033AC1D34}">
      <dgm:prSet/>
      <dgm:spPr/>
      <dgm:t>
        <a:bodyPr/>
        <a:lstStyle/>
        <a:p>
          <a:endParaRPr lang="en-US"/>
        </a:p>
      </dgm:t>
    </dgm:pt>
    <dgm:pt modelId="{4B80029B-43A2-4DFD-84A7-A441EB7C949E}" type="sibTrans" cxnId="{8428DCCF-FCF7-4708-8E9D-AFB033AC1D34}">
      <dgm:prSet/>
      <dgm:spPr/>
      <dgm:t>
        <a:bodyPr/>
        <a:lstStyle/>
        <a:p>
          <a:endParaRPr lang="en-US"/>
        </a:p>
      </dgm:t>
    </dgm:pt>
    <dgm:pt modelId="{4308F4B6-4303-4CDA-A53C-75EA2A367B7B}">
      <dgm:prSet/>
      <dgm:spPr/>
      <dgm:t>
        <a:bodyPr/>
        <a:lstStyle/>
        <a:p>
          <a:r>
            <a:rPr lang="en-US" dirty="0"/>
            <a:t>Describe Functional Status and Oral Health in Aging</a:t>
          </a:r>
        </a:p>
      </dgm:t>
    </dgm:pt>
    <dgm:pt modelId="{FD945761-E2F0-401F-865E-F50D583FD575}" type="parTrans" cxnId="{40B2CD4E-D81C-41CE-8613-125FBA82ED89}">
      <dgm:prSet/>
      <dgm:spPr/>
      <dgm:t>
        <a:bodyPr/>
        <a:lstStyle/>
        <a:p>
          <a:endParaRPr lang="en-US"/>
        </a:p>
      </dgm:t>
    </dgm:pt>
    <dgm:pt modelId="{995DDCA1-F4D4-42E6-9435-8427D44732F4}" type="sibTrans" cxnId="{40B2CD4E-D81C-41CE-8613-125FBA82ED89}">
      <dgm:prSet/>
      <dgm:spPr/>
      <dgm:t>
        <a:bodyPr/>
        <a:lstStyle/>
        <a:p>
          <a:endParaRPr lang="en-US"/>
        </a:p>
      </dgm:t>
    </dgm:pt>
    <dgm:pt modelId="{1634FE66-7157-42A9-B7A8-1D15477888FE}">
      <dgm:prSet/>
      <dgm:spPr/>
      <dgm:t>
        <a:bodyPr/>
        <a:lstStyle/>
        <a:p>
          <a:r>
            <a:rPr lang="en-US" dirty="0"/>
            <a:t>List</a:t>
          </a:r>
        </a:p>
      </dgm:t>
    </dgm:pt>
    <dgm:pt modelId="{1D834D2E-160E-42A3-A29D-2AE13E59CE2A}" type="parTrans" cxnId="{17788263-60D7-454C-AB13-8AAF685EFDD3}">
      <dgm:prSet/>
      <dgm:spPr/>
      <dgm:t>
        <a:bodyPr/>
        <a:lstStyle/>
        <a:p>
          <a:endParaRPr lang="en-US"/>
        </a:p>
      </dgm:t>
    </dgm:pt>
    <dgm:pt modelId="{1474360F-8D67-481C-A594-C5CA9C301260}" type="sibTrans" cxnId="{17788263-60D7-454C-AB13-8AAF685EFDD3}">
      <dgm:prSet/>
      <dgm:spPr/>
      <dgm:t>
        <a:bodyPr/>
        <a:lstStyle/>
        <a:p>
          <a:endParaRPr lang="en-US"/>
        </a:p>
      </dgm:t>
    </dgm:pt>
    <dgm:pt modelId="{8AE5C6D1-2AB2-4F7D-89D1-B9ABF9C480BD}">
      <dgm:prSet/>
      <dgm:spPr/>
      <dgm:t>
        <a:bodyPr/>
        <a:lstStyle/>
        <a:p>
          <a:r>
            <a:rPr lang="en-US" dirty="0"/>
            <a:t>List Ten Common Oral Health Concerns of the Elder Population</a:t>
          </a:r>
        </a:p>
      </dgm:t>
    </dgm:pt>
    <dgm:pt modelId="{CDDA1440-6DD1-4521-904B-A1EDBC672ECD}" type="parTrans" cxnId="{5EE81147-6BB8-4894-BACD-D042F86238F6}">
      <dgm:prSet/>
      <dgm:spPr/>
      <dgm:t>
        <a:bodyPr/>
        <a:lstStyle/>
        <a:p>
          <a:endParaRPr lang="en-US"/>
        </a:p>
      </dgm:t>
    </dgm:pt>
    <dgm:pt modelId="{68E36489-0B39-4FB2-BB92-C3071239A326}" type="sibTrans" cxnId="{5EE81147-6BB8-4894-BACD-D042F86238F6}">
      <dgm:prSet/>
      <dgm:spPr/>
      <dgm:t>
        <a:bodyPr/>
        <a:lstStyle/>
        <a:p>
          <a:endParaRPr lang="en-US"/>
        </a:p>
      </dgm:t>
    </dgm:pt>
    <dgm:pt modelId="{A2DC688E-7E62-4660-8D71-A5B0A0C5C835}" type="pres">
      <dgm:prSet presAssocID="{6AF2236F-EABE-49E1-B325-E179A786386F}" presName="Name0" presStyleCnt="0">
        <dgm:presLayoutVars>
          <dgm:dir/>
          <dgm:animLvl val="lvl"/>
          <dgm:resizeHandles val="exact"/>
        </dgm:presLayoutVars>
      </dgm:prSet>
      <dgm:spPr/>
      <dgm:t>
        <a:bodyPr/>
        <a:lstStyle/>
        <a:p>
          <a:endParaRPr lang="en-US"/>
        </a:p>
      </dgm:t>
    </dgm:pt>
    <dgm:pt modelId="{08007D1A-192A-4969-9E16-499E1759F92E}" type="pres">
      <dgm:prSet presAssocID="{17355F25-D98C-469A-8379-866B8D5FBE5A}" presName="linNode" presStyleCnt="0"/>
      <dgm:spPr/>
    </dgm:pt>
    <dgm:pt modelId="{11619311-2828-45A3-912A-621F501D31BA}" type="pres">
      <dgm:prSet presAssocID="{17355F25-D98C-469A-8379-866B8D5FBE5A}" presName="parentText" presStyleLbl="alignNode1" presStyleIdx="0" presStyleCnt="4">
        <dgm:presLayoutVars>
          <dgm:chMax val="1"/>
          <dgm:bulletEnabled/>
        </dgm:presLayoutVars>
      </dgm:prSet>
      <dgm:spPr/>
      <dgm:t>
        <a:bodyPr/>
        <a:lstStyle/>
        <a:p>
          <a:endParaRPr lang="en-US"/>
        </a:p>
      </dgm:t>
    </dgm:pt>
    <dgm:pt modelId="{D37D7FF8-9CC5-4BF1-BA05-AA18CA88D438}" type="pres">
      <dgm:prSet presAssocID="{17355F25-D98C-469A-8379-866B8D5FBE5A}" presName="descendantText" presStyleLbl="alignAccFollowNode1" presStyleIdx="0" presStyleCnt="4">
        <dgm:presLayoutVars>
          <dgm:bulletEnabled/>
        </dgm:presLayoutVars>
      </dgm:prSet>
      <dgm:spPr/>
      <dgm:t>
        <a:bodyPr/>
        <a:lstStyle/>
        <a:p>
          <a:endParaRPr lang="en-US"/>
        </a:p>
      </dgm:t>
    </dgm:pt>
    <dgm:pt modelId="{35024723-FE83-41F9-9998-48527815C7A8}" type="pres">
      <dgm:prSet presAssocID="{F7374D42-AB48-439C-A0DA-7EAF7DCB6CBA}" presName="sp" presStyleCnt="0"/>
      <dgm:spPr/>
    </dgm:pt>
    <dgm:pt modelId="{BD0AF36B-BE11-4322-825A-0E01BED9DB69}" type="pres">
      <dgm:prSet presAssocID="{4CE83D5C-0EAA-460C-9C7F-E5CE157E2EC1}" presName="linNode" presStyleCnt="0"/>
      <dgm:spPr/>
    </dgm:pt>
    <dgm:pt modelId="{86F4D79B-08ED-4418-BACA-33AA2798DE32}" type="pres">
      <dgm:prSet presAssocID="{4CE83D5C-0EAA-460C-9C7F-E5CE157E2EC1}" presName="parentText" presStyleLbl="alignNode1" presStyleIdx="1" presStyleCnt="4">
        <dgm:presLayoutVars>
          <dgm:chMax val="1"/>
          <dgm:bulletEnabled/>
        </dgm:presLayoutVars>
      </dgm:prSet>
      <dgm:spPr/>
      <dgm:t>
        <a:bodyPr/>
        <a:lstStyle/>
        <a:p>
          <a:endParaRPr lang="en-US"/>
        </a:p>
      </dgm:t>
    </dgm:pt>
    <dgm:pt modelId="{128BDB1E-ADB0-4CA0-92F9-D161D6D62938}" type="pres">
      <dgm:prSet presAssocID="{4CE83D5C-0EAA-460C-9C7F-E5CE157E2EC1}" presName="descendantText" presStyleLbl="alignAccFollowNode1" presStyleIdx="1" presStyleCnt="4">
        <dgm:presLayoutVars>
          <dgm:bulletEnabled/>
        </dgm:presLayoutVars>
      </dgm:prSet>
      <dgm:spPr/>
      <dgm:t>
        <a:bodyPr/>
        <a:lstStyle/>
        <a:p>
          <a:endParaRPr lang="en-US"/>
        </a:p>
      </dgm:t>
    </dgm:pt>
    <dgm:pt modelId="{DDB1149E-ECD3-40B6-8172-BC85ABCE5300}" type="pres">
      <dgm:prSet presAssocID="{4DCFC416-3EF1-47D7-B52E-743CFC32D140}" presName="sp" presStyleCnt="0"/>
      <dgm:spPr/>
    </dgm:pt>
    <dgm:pt modelId="{4E733749-372B-4B69-9DC2-E23B7EFE1CC8}" type="pres">
      <dgm:prSet presAssocID="{4CBF6CD8-F7C3-484E-93DD-6E96837D3172}" presName="linNode" presStyleCnt="0"/>
      <dgm:spPr/>
    </dgm:pt>
    <dgm:pt modelId="{8173F87C-370E-4EE6-8B73-D51A17B90230}" type="pres">
      <dgm:prSet presAssocID="{4CBF6CD8-F7C3-484E-93DD-6E96837D3172}" presName="parentText" presStyleLbl="alignNode1" presStyleIdx="2" presStyleCnt="4">
        <dgm:presLayoutVars>
          <dgm:chMax val="1"/>
          <dgm:bulletEnabled/>
        </dgm:presLayoutVars>
      </dgm:prSet>
      <dgm:spPr/>
      <dgm:t>
        <a:bodyPr/>
        <a:lstStyle/>
        <a:p>
          <a:endParaRPr lang="en-US"/>
        </a:p>
      </dgm:t>
    </dgm:pt>
    <dgm:pt modelId="{2B525737-1B52-4157-A8F2-1498DFCC0EBC}" type="pres">
      <dgm:prSet presAssocID="{4CBF6CD8-F7C3-484E-93DD-6E96837D3172}" presName="descendantText" presStyleLbl="alignAccFollowNode1" presStyleIdx="2" presStyleCnt="4">
        <dgm:presLayoutVars>
          <dgm:bulletEnabled/>
        </dgm:presLayoutVars>
      </dgm:prSet>
      <dgm:spPr/>
      <dgm:t>
        <a:bodyPr/>
        <a:lstStyle/>
        <a:p>
          <a:endParaRPr lang="en-US"/>
        </a:p>
      </dgm:t>
    </dgm:pt>
    <dgm:pt modelId="{83D5BB40-F210-4D95-9C4E-BFCAA5D982FF}" type="pres">
      <dgm:prSet presAssocID="{4B80029B-43A2-4DFD-84A7-A441EB7C949E}" presName="sp" presStyleCnt="0"/>
      <dgm:spPr/>
    </dgm:pt>
    <dgm:pt modelId="{3EFC3945-9D0A-4153-99C7-E0F382DAEEA3}" type="pres">
      <dgm:prSet presAssocID="{1634FE66-7157-42A9-B7A8-1D15477888FE}" presName="linNode" presStyleCnt="0"/>
      <dgm:spPr/>
    </dgm:pt>
    <dgm:pt modelId="{EBAB9163-4559-4299-B6FB-1A6CC452309E}" type="pres">
      <dgm:prSet presAssocID="{1634FE66-7157-42A9-B7A8-1D15477888FE}" presName="parentText" presStyleLbl="alignNode1" presStyleIdx="3" presStyleCnt="4">
        <dgm:presLayoutVars>
          <dgm:chMax val="1"/>
          <dgm:bulletEnabled/>
        </dgm:presLayoutVars>
      </dgm:prSet>
      <dgm:spPr/>
      <dgm:t>
        <a:bodyPr/>
        <a:lstStyle/>
        <a:p>
          <a:endParaRPr lang="en-US"/>
        </a:p>
      </dgm:t>
    </dgm:pt>
    <dgm:pt modelId="{4B789CE3-BBD4-44A8-8BD2-8E5113BE8432}" type="pres">
      <dgm:prSet presAssocID="{1634FE66-7157-42A9-B7A8-1D15477888FE}" presName="descendantText" presStyleLbl="alignAccFollowNode1" presStyleIdx="3" presStyleCnt="4">
        <dgm:presLayoutVars>
          <dgm:bulletEnabled/>
        </dgm:presLayoutVars>
      </dgm:prSet>
      <dgm:spPr/>
      <dgm:t>
        <a:bodyPr/>
        <a:lstStyle/>
        <a:p>
          <a:endParaRPr lang="en-US"/>
        </a:p>
      </dgm:t>
    </dgm:pt>
  </dgm:ptLst>
  <dgm:cxnLst>
    <dgm:cxn modelId="{024685DB-AD41-4031-AEDB-F2B21F2FFAB9}" srcId="{6AF2236F-EABE-49E1-B325-E179A786386F}" destId="{4CE83D5C-0EAA-460C-9C7F-E5CE157E2EC1}" srcOrd="1" destOrd="0" parTransId="{20FB9EEA-C25A-4FA4-A7FE-E16CDF47D171}" sibTransId="{4DCFC416-3EF1-47D7-B52E-743CFC32D140}"/>
    <dgm:cxn modelId="{17788263-60D7-454C-AB13-8AAF685EFDD3}" srcId="{6AF2236F-EABE-49E1-B325-E179A786386F}" destId="{1634FE66-7157-42A9-B7A8-1D15477888FE}" srcOrd="3" destOrd="0" parTransId="{1D834D2E-160E-42A3-A29D-2AE13E59CE2A}" sibTransId="{1474360F-8D67-481C-A594-C5CA9C301260}"/>
    <dgm:cxn modelId="{5DD3DF0D-6FFC-4B91-BFC7-6F089C47DA9C}" type="presOf" srcId="{4308F4B6-4303-4CDA-A53C-75EA2A367B7B}" destId="{2B525737-1B52-4157-A8F2-1498DFCC0EBC}" srcOrd="0" destOrd="0" presId="urn:microsoft.com/office/officeart/2016/7/layout/VerticalSolidActionList"/>
    <dgm:cxn modelId="{A849495B-592D-407B-B9EC-894FB0EC4F19}" type="presOf" srcId="{4CE83D5C-0EAA-460C-9C7F-E5CE157E2EC1}" destId="{86F4D79B-08ED-4418-BACA-33AA2798DE32}" srcOrd="0" destOrd="0" presId="urn:microsoft.com/office/officeart/2016/7/layout/VerticalSolidActionList"/>
    <dgm:cxn modelId="{95BE0C26-FA77-4CF2-BF52-5287BE9951D2}" srcId="{4CE83D5C-0EAA-460C-9C7F-E5CE157E2EC1}" destId="{E0D37022-BD27-44B0-8AFD-93CF15AF34B6}" srcOrd="0" destOrd="0" parTransId="{D16DC05E-8622-4B91-8606-E332A4201378}" sibTransId="{CAC4ED7A-779B-4A91-8BB6-930436FA3561}"/>
    <dgm:cxn modelId="{E1EDEA2F-87F3-4B1F-B23F-4DBE589D7567}" type="presOf" srcId="{8AE5C6D1-2AB2-4F7D-89D1-B9ABF9C480BD}" destId="{4B789CE3-BBD4-44A8-8BD2-8E5113BE8432}" srcOrd="0" destOrd="0" presId="urn:microsoft.com/office/officeart/2016/7/layout/VerticalSolidActionList"/>
    <dgm:cxn modelId="{2F510CDF-95E3-407F-8C6D-1362477A2483}" type="presOf" srcId="{E0D37022-BD27-44B0-8AFD-93CF15AF34B6}" destId="{128BDB1E-ADB0-4CA0-92F9-D161D6D62938}" srcOrd="0" destOrd="0" presId="urn:microsoft.com/office/officeart/2016/7/layout/VerticalSolidActionList"/>
    <dgm:cxn modelId="{702AE604-A713-4AB5-B8D5-FD0FC530377D}" type="presOf" srcId="{17355F25-D98C-469A-8379-866B8D5FBE5A}" destId="{11619311-2828-45A3-912A-621F501D31BA}" srcOrd="0" destOrd="0" presId="urn:microsoft.com/office/officeart/2016/7/layout/VerticalSolidActionList"/>
    <dgm:cxn modelId="{7684FB2F-23FD-4058-8D5A-FA517BAE2185}" srcId="{17355F25-D98C-469A-8379-866B8D5FBE5A}" destId="{B82BA61E-F9E4-45A1-B2CD-2C973D8F26E4}" srcOrd="0" destOrd="0" parTransId="{8C93DA8C-3B04-4200-B5A4-76C00CAAE3CA}" sibTransId="{A7C5BAD1-386D-4ABD-8AD5-FAA3FC650BAE}"/>
    <dgm:cxn modelId="{8428DCCF-FCF7-4708-8E9D-AFB033AC1D34}" srcId="{6AF2236F-EABE-49E1-B325-E179A786386F}" destId="{4CBF6CD8-F7C3-484E-93DD-6E96837D3172}" srcOrd="2" destOrd="0" parTransId="{7486EB98-46A3-4EE1-B78A-5DE0DA8C1D07}" sibTransId="{4B80029B-43A2-4DFD-84A7-A441EB7C949E}"/>
    <dgm:cxn modelId="{27355C3B-9BE8-4C02-B1AF-86547EDE0764}" type="presOf" srcId="{6AF2236F-EABE-49E1-B325-E179A786386F}" destId="{A2DC688E-7E62-4660-8D71-A5B0A0C5C835}" srcOrd="0" destOrd="0" presId="urn:microsoft.com/office/officeart/2016/7/layout/VerticalSolidActionList"/>
    <dgm:cxn modelId="{353FB45F-DABE-4E8D-A6CD-E3593F2F1382}" type="presOf" srcId="{4CBF6CD8-F7C3-484E-93DD-6E96837D3172}" destId="{8173F87C-370E-4EE6-8B73-D51A17B90230}" srcOrd="0" destOrd="0" presId="urn:microsoft.com/office/officeart/2016/7/layout/VerticalSolidActionList"/>
    <dgm:cxn modelId="{451258DF-F83F-488D-A463-67708FF00A35}" type="presOf" srcId="{1634FE66-7157-42A9-B7A8-1D15477888FE}" destId="{EBAB9163-4559-4299-B6FB-1A6CC452309E}" srcOrd="0" destOrd="0" presId="urn:microsoft.com/office/officeart/2016/7/layout/VerticalSolidActionList"/>
    <dgm:cxn modelId="{40B2CD4E-D81C-41CE-8613-125FBA82ED89}" srcId="{4CBF6CD8-F7C3-484E-93DD-6E96837D3172}" destId="{4308F4B6-4303-4CDA-A53C-75EA2A367B7B}" srcOrd="0" destOrd="0" parTransId="{FD945761-E2F0-401F-865E-F50D583FD575}" sibTransId="{995DDCA1-F4D4-42E6-9435-8427D44732F4}"/>
    <dgm:cxn modelId="{5EE81147-6BB8-4894-BACD-D042F86238F6}" srcId="{1634FE66-7157-42A9-B7A8-1D15477888FE}" destId="{8AE5C6D1-2AB2-4F7D-89D1-B9ABF9C480BD}" srcOrd="0" destOrd="0" parTransId="{CDDA1440-6DD1-4521-904B-A1EDBC672ECD}" sibTransId="{68E36489-0B39-4FB2-BB92-C3071239A326}"/>
    <dgm:cxn modelId="{698F2EE5-B35A-4161-8DFF-D08A9E0A82D6}" srcId="{6AF2236F-EABE-49E1-B325-E179A786386F}" destId="{17355F25-D98C-469A-8379-866B8D5FBE5A}" srcOrd="0" destOrd="0" parTransId="{1EE9EA4A-68EF-4EC9-8C28-1256ECEDB80E}" sibTransId="{F7374D42-AB48-439C-A0DA-7EAF7DCB6CBA}"/>
    <dgm:cxn modelId="{7EA90654-257B-4178-917F-C225316B7746}" type="presOf" srcId="{B82BA61E-F9E4-45A1-B2CD-2C973D8F26E4}" destId="{D37D7FF8-9CC5-4BF1-BA05-AA18CA88D438}" srcOrd="0" destOrd="0" presId="urn:microsoft.com/office/officeart/2016/7/layout/VerticalSolidActionList"/>
    <dgm:cxn modelId="{9036FE89-1510-4189-BFBB-1C44D7769C71}" type="presParOf" srcId="{A2DC688E-7E62-4660-8D71-A5B0A0C5C835}" destId="{08007D1A-192A-4969-9E16-499E1759F92E}" srcOrd="0" destOrd="0" presId="urn:microsoft.com/office/officeart/2016/7/layout/VerticalSolidActionList"/>
    <dgm:cxn modelId="{BC6EDA56-5CF8-4856-913C-AE2503D35F4E}" type="presParOf" srcId="{08007D1A-192A-4969-9E16-499E1759F92E}" destId="{11619311-2828-45A3-912A-621F501D31BA}" srcOrd="0" destOrd="0" presId="urn:microsoft.com/office/officeart/2016/7/layout/VerticalSolidActionList"/>
    <dgm:cxn modelId="{F5C809B4-6ED9-468E-81EE-3C94398BC3F4}" type="presParOf" srcId="{08007D1A-192A-4969-9E16-499E1759F92E}" destId="{D37D7FF8-9CC5-4BF1-BA05-AA18CA88D438}" srcOrd="1" destOrd="0" presId="urn:microsoft.com/office/officeart/2016/7/layout/VerticalSolidActionList"/>
    <dgm:cxn modelId="{51D4B373-3767-41D3-8F35-64B2E97A616B}" type="presParOf" srcId="{A2DC688E-7E62-4660-8D71-A5B0A0C5C835}" destId="{35024723-FE83-41F9-9998-48527815C7A8}" srcOrd="1" destOrd="0" presId="urn:microsoft.com/office/officeart/2016/7/layout/VerticalSolidActionList"/>
    <dgm:cxn modelId="{BE65F145-107B-4657-82EF-BA57A444D5D8}" type="presParOf" srcId="{A2DC688E-7E62-4660-8D71-A5B0A0C5C835}" destId="{BD0AF36B-BE11-4322-825A-0E01BED9DB69}" srcOrd="2" destOrd="0" presId="urn:microsoft.com/office/officeart/2016/7/layout/VerticalSolidActionList"/>
    <dgm:cxn modelId="{E51D5EB7-4A3B-44AE-A808-A4F37E9C13B5}" type="presParOf" srcId="{BD0AF36B-BE11-4322-825A-0E01BED9DB69}" destId="{86F4D79B-08ED-4418-BACA-33AA2798DE32}" srcOrd="0" destOrd="0" presId="urn:microsoft.com/office/officeart/2016/7/layout/VerticalSolidActionList"/>
    <dgm:cxn modelId="{AA149B38-5052-4DE3-B0AA-B89216906141}" type="presParOf" srcId="{BD0AF36B-BE11-4322-825A-0E01BED9DB69}" destId="{128BDB1E-ADB0-4CA0-92F9-D161D6D62938}" srcOrd="1" destOrd="0" presId="urn:microsoft.com/office/officeart/2016/7/layout/VerticalSolidActionList"/>
    <dgm:cxn modelId="{24892929-F5CA-4F28-8C3D-3913D457B5A4}" type="presParOf" srcId="{A2DC688E-7E62-4660-8D71-A5B0A0C5C835}" destId="{DDB1149E-ECD3-40B6-8172-BC85ABCE5300}" srcOrd="3" destOrd="0" presId="urn:microsoft.com/office/officeart/2016/7/layout/VerticalSolidActionList"/>
    <dgm:cxn modelId="{D8E821CC-7513-4B54-9873-087CBBAC27D7}" type="presParOf" srcId="{A2DC688E-7E62-4660-8D71-A5B0A0C5C835}" destId="{4E733749-372B-4B69-9DC2-E23B7EFE1CC8}" srcOrd="4" destOrd="0" presId="urn:microsoft.com/office/officeart/2016/7/layout/VerticalSolidActionList"/>
    <dgm:cxn modelId="{C1285B70-C6F3-4B59-BC2E-06FF7F4023CD}" type="presParOf" srcId="{4E733749-372B-4B69-9DC2-E23B7EFE1CC8}" destId="{8173F87C-370E-4EE6-8B73-D51A17B90230}" srcOrd="0" destOrd="0" presId="urn:microsoft.com/office/officeart/2016/7/layout/VerticalSolidActionList"/>
    <dgm:cxn modelId="{822570B8-5625-47E3-B8E9-058C1233A45B}" type="presParOf" srcId="{4E733749-372B-4B69-9DC2-E23B7EFE1CC8}" destId="{2B525737-1B52-4157-A8F2-1498DFCC0EBC}" srcOrd="1" destOrd="0" presId="urn:microsoft.com/office/officeart/2016/7/layout/VerticalSolidActionList"/>
    <dgm:cxn modelId="{5E1F5B22-C8AE-4235-8F8B-5ACD46E11304}" type="presParOf" srcId="{A2DC688E-7E62-4660-8D71-A5B0A0C5C835}" destId="{83D5BB40-F210-4D95-9C4E-BFCAA5D982FF}" srcOrd="5" destOrd="0" presId="urn:microsoft.com/office/officeart/2016/7/layout/VerticalSolidActionList"/>
    <dgm:cxn modelId="{7ABB2968-D22D-46B8-B9B6-7F16850FACB1}" type="presParOf" srcId="{A2DC688E-7E62-4660-8D71-A5B0A0C5C835}" destId="{3EFC3945-9D0A-4153-99C7-E0F382DAEEA3}" srcOrd="6" destOrd="0" presId="urn:microsoft.com/office/officeart/2016/7/layout/VerticalSolidActionList"/>
    <dgm:cxn modelId="{C17C66DC-E961-4D8F-90A6-FA9C0929EDB1}" type="presParOf" srcId="{3EFC3945-9D0A-4153-99C7-E0F382DAEEA3}" destId="{EBAB9163-4559-4299-B6FB-1A6CC452309E}" srcOrd="0" destOrd="0" presId="urn:microsoft.com/office/officeart/2016/7/layout/VerticalSolidActionList"/>
    <dgm:cxn modelId="{C9C9327A-A6B8-4811-B65B-C158478DF234}" type="presParOf" srcId="{3EFC3945-9D0A-4153-99C7-E0F382DAEEA3}" destId="{4B789CE3-BBD4-44A8-8BD2-8E5113BE843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A23C99-55D8-4DF5-A3E9-0F3DC7BC6A34}" type="doc">
      <dgm:prSet loTypeId="urn:microsoft.com/office/officeart/2005/8/layout/hierarchy1" loCatId="hierarchy" qsTypeId="urn:microsoft.com/office/officeart/2005/8/quickstyle/simple1" qsCatId="simple" csTypeId="urn:microsoft.com/office/officeart/2005/8/colors/accent6_3" csCatId="accent6" phldr="1"/>
      <dgm:spPr/>
      <dgm:t>
        <a:bodyPr/>
        <a:lstStyle/>
        <a:p>
          <a:endParaRPr lang="en-US"/>
        </a:p>
      </dgm:t>
    </dgm:pt>
    <dgm:pt modelId="{D214F4A1-9CC8-4C62-BF4E-484738571AA0}">
      <dgm:prSet/>
      <dgm:spPr/>
      <dgm:t>
        <a:bodyPr/>
        <a:lstStyle/>
        <a:p>
          <a:r>
            <a:rPr lang="en-US" dirty="0"/>
            <a:t>Health centers are community-based and patient-directed organizations that serve populations with limited access to health care</a:t>
          </a:r>
        </a:p>
      </dgm:t>
    </dgm:pt>
    <dgm:pt modelId="{0CB05ED7-A405-4F7C-AA29-AF2A53F6C8DA}" type="parTrans" cxnId="{BD67AA82-5A25-4509-8819-A52FE6E35EEE}">
      <dgm:prSet/>
      <dgm:spPr/>
      <dgm:t>
        <a:bodyPr/>
        <a:lstStyle/>
        <a:p>
          <a:endParaRPr lang="en-US"/>
        </a:p>
      </dgm:t>
    </dgm:pt>
    <dgm:pt modelId="{F8104D24-1824-4E95-8FE7-A34A58A7E28F}" type="sibTrans" cxnId="{BD67AA82-5A25-4509-8819-A52FE6E35EEE}">
      <dgm:prSet/>
      <dgm:spPr/>
      <dgm:t>
        <a:bodyPr/>
        <a:lstStyle/>
        <a:p>
          <a:endParaRPr lang="en-US"/>
        </a:p>
      </dgm:t>
    </dgm:pt>
    <dgm:pt modelId="{1EE7EC7B-8634-4C89-AB0D-2233D0399C70}">
      <dgm:prSet/>
      <dgm:spPr/>
      <dgm:t>
        <a:bodyPr/>
        <a:lstStyle/>
        <a:p>
          <a:r>
            <a:rPr lang="en-US" dirty="0"/>
            <a:t>In 2009, there were 1,131 health centers and about 75% of those centers provided on site dental </a:t>
          </a:r>
          <a:r>
            <a:rPr lang="en-US" dirty="0" smtClean="0"/>
            <a:t>services. </a:t>
          </a:r>
          <a:endParaRPr lang="en-US" dirty="0"/>
        </a:p>
      </dgm:t>
    </dgm:pt>
    <dgm:pt modelId="{0103716D-AB9B-4653-992A-755445DFFDB8}" type="parTrans" cxnId="{8771DFA4-F4C8-4EB9-901C-A9608321D415}">
      <dgm:prSet/>
      <dgm:spPr/>
      <dgm:t>
        <a:bodyPr/>
        <a:lstStyle/>
        <a:p>
          <a:endParaRPr lang="en-US"/>
        </a:p>
      </dgm:t>
    </dgm:pt>
    <dgm:pt modelId="{16552518-4574-4602-8254-31BD42DC6B6E}" type="sibTrans" cxnId="{8771DFA4-F4C8-4EB9-901C-A9608321D415}">
      <dgm:prSet/>
      <dgm:spPr/>
      <dgm:t>
        <a:bodyPr/>
        <a:lstStyle/>
        <a:p>
          <a:endParaRPr lang="en-US"/>
        </a:p>
      </dgm:t>
    </dgm:pt>
    <dgm:pt modelId="{03FE3C01-F675-48A9-A9CD-133E8BFF5A6E}" type="pres">
      <dgm:prSet presAssocID="{2FA23C99-55D8-4DF5-A3E9-0F3DC7BC6A34}" presName="hierChild1" presStyleCnt="0">
        <dgm:presLayoutVars>
          <dgm:chPref val="1"/>
          <dgm:dir/>
          <dgm:animOne val="branch"/>
          <dgm:animLvl val="lvl"/>
          <dgm:resizeHandles/>
        </dgm:presLayoutVars>
      </dgm:prSet>
      <dgm:spPr/>
      <dgm:t>
        <a:bodyPr/>
        <a:lstStyle/>
        <a:p>
          <a:endParaRPr lang="en-US"/>
        </a:p>
      </dgm:t>
    </dgm:pt>
    <dgm:pt modelId="{77C5397C-C824-45D9-A046-B422C3664F6F}" type="pres">
      <dgm:prSet presAssocID="{D214F4A1-9CC8-4C62-BF4E-484738571AA0}" presName="hierRoot1" presStyleCnt="0"/>
      <dgm:spPr/>
    </dgm:pt>
    <dgm:pt modelId="{995E8ADD-E434-4A2D-815E-ABE915104924}" type="pres">
      <dgm:prSet presAssocID="{D214F4A1-9CC8-4C62-BF4E-484738571AA0}" presName="composite" presStyleCnt="0"/>
      <dgm:spPr/>
    </dgm:pt>
    <dgm:pt modelId="{CA5696A6-B218-4A5A-923F-1E1CE38B63E8}" type="pres">
      <dgm:prSet presAssocID="{D214F4A1-9CC8-4C62-BF4E-484738571AA0}" presName="background" presStyleLbl="node0" presStyleIdx="0" presStyleCnt="2"/>
      <dgm:spPr/>
    </dgm:pt>
    <dgm:pt modelId="{46DB5EE6-FF92-4CB7-8726-81BAFFDFE0FF}" type="pres">
      <dgm:prSet presAssocID="{D214F4A1-9CC8-4C62-BF4E-484738571AA0}" presName="text" presStyleLbl="fgAcc0" presStyleIdx="0" presStyleCnt="2">
        <dgm:presLayoutVars>
          <dgm:chPref val="3"/>
        </dgm:presLayoutVars>
      </dgm:prSet>
      <dgm:spPr/>
      <dgm:t>
        <a:bodyPr/>
        <a:lstStyle/>
        <a:p>
          <a:endParaRPr lang="en-US"/>
        </a:p>
      </dgm:t>
    </dgm:pt>
    <dgm:pt modelId="{40DC51CA-7DB8-4E1D-8591-EEACF5257A28}" type="pres">
      <dgm:prSet presAssocID="{D214F4A1-9CC8-4C62-BF4E-484738571AA0}" presName="hierChild2" presStyleCnt="0"/>
      <dgm:spPr/>
    </dgm:pt>
    <dgm:pt modelId="{AAEED6F7-AFC7-475E-B79F-2D8E4789D56C}" type="pres">
      <dgm:prSet presAssocID="{1EE7EC7B-8634-4C89-AB0D-2233D0399C70}" presName="hierRoot1" presStyleCnt="0"/>
      <dgm:spPr/>
    </dgm:pt>
    <dgm:pt modelId="{52B32BCE-6CE6-4C5F-A084-4AFEF9D30900}" type="pres">
      <dgm:prSet presAssocID="{1EE7EC7B-8634-4C89-AB0D-2233D0399C70}" presName="composite" presStyleCnt="0"/>
      <dgm:spPr/>
    </dgm:pt>
    <dgm:pt modelId="{1E9FE9C1-A083-4D49-8A49-2FEEBCBA12B5}" type="pres">
      <dgm:prSet presAssocID="{1EE7EC7B-8634-4C89-AB0D-2233D0399C70}" presName="background" presStyleLbl="node0" presStyleIdx="1" presStyleCnt="2"/>
      <dgm:spPr/>
    </dgm:pt>
    <dgm:pt modelId="{1F8662AD-88A5-4E9D-A155-5AB9F1D4FC6F}" type="pres">
      <dgm:prSet presAssocID="{1EE7EC7B-8634-4C89-AB0D-2233D0399C70}" presName="text" presStyleLbl="fgAcc0" presStyleIdx="1" presStyleCnt="2">
        <dgm:presLayoutVars>
          <dgm:chPref val="3"/>
        </dgm:presLayoutVars>
      </dgm:prSet>
      <dgm:spPr/>
      <dgm:t>
        <a:bodyPr/>
        <a:lstStyle/>
        <a:p>
          <a:endParaRPr lang="en-US"/>
        </a:p>
      </dgm:t>
    </dgm:pt>
    <dgm:pt modelId="{A915A974-6733-46E9-B52D-429676E6E305}" type="pres">
      <dgm:prSet presAssocID="{1EE7EC7B-8634-4C89-AB0D-2233D0399C70}" presName="hierChild2" presStyleCnt="0"/>
      <dgm:spPr/>
    </dgm:pt>
  </dgm:ptLst>
  <dgm:cxnLst>
    <dgm:cxn modelId="{9F1B565A-E8AA-49EC-A52A-C9948C20A6C6}" type="presOf" srcId="{2FA23C99-55D8-4DF5-A3E9-0F3DC7BC6A34}" destId="{03FE3C01-F675-48A9-A9CD-133E8BFF5A6E}" srcOrd="0" destOrd="0" presId="urn:microsoft.com/office/officeart/2005/8/layout/hierarchy1"/>
    <dgm:cxn modelId="{BD67AA82-5A25-4509-8819-A52FE6E35EEE}" srcId="{2FA23C99-55D8-4DF5-A3E9-0F3DC7BC6A34}" destId="{D214F4A1-9CC8-4C62-BF4E-484738571AA0}" srcOrd="0" destOrd="0" parTransId="{0CB05ED7-A405-4F7C-AA29-AF2A53F6C8DA}" sibTransId="{F8104D24-1824-4E95-8FE7-A34A58A7E28F}"/>
    <dgm:cxn modelId="{7694C688-046B-4BA3-8F7F-7C7E08EFDAAE}" type="presOf" srcId="{1EE7EC7B-8634-4C89-AB0D-2233D0399C70}" destId="{1F8662AD-88A5-4E9D-A155-5AB9F1D4FC6F}" srcOrd="0" destOrd="0" presId="urn:microsoft.com/office/officeart/2005/8/layout/hierarchy1"/>
    <dgm:cxn modelId="{8771DFA4-F4C8-4EB9-901C-A9608321D415}" srcId="{2FA23C99-55D8-4DF5-A3E9-0F3DC7BC6A34}" destId="{1EE7EC7B-8634-4C89-AB0D-2233D0399C70}" srcOrd="1" destOrd="0" parTransId="{0103716D-AB9B-4653-992A-755445DFFDB8}" sibTransId="{16552518-4574-4602-8254-31BD42DC6B6E}"/>
    <dgm:cxn modelId="{9F2AE6C0-54F9-4CCE-AC12-0873939A7F09}" type="presOf" srcId="{D214F4A1-9CC8-4C62-BF4E-484738571AA0}" destId="{46DB5EE6-FF92-4CB7-8726-81BAFFDFE0FF}" srcOrd="0" destOrd="0" presId="urn:microsoft.com/office/officeart/2005/8/layout/hierarchy1"/>
    <dgm:cxn modelId="{55D6513E-1AF4-4CB8-8E33-9D6232D30758}" type="presParOf" srcId="{03FE3C01-F675-48A9-A9CD-133E8BFF5A6E}" destId="{77C5397C-C824-45D9-A046-B422C3664F6F}" srcOrd="0" destOrd="0" presId="urn:microsoft.com/office/officeart/2005/8/layout/hierarchy1"/>
    <dgm:cxn modelId="{269E3979-0D95-44FA-8208-098C7187BE36}" type="presParOf" srcId="{77C5397C-C824-45D9-A046-B422C3664F6F}" destId="{995E8ADD-E434-4A2D-815E-ABE915104924}" srcOrd="0" destOrd="0" presId="urn:microsoft.com/office/officeart/2005/8/layout/hierarchy1"/>
    <dgm:cxn modelId="{EC95CABB-E348-4F6D-AFF3-3F5FBEA59821}" type="presParOf" srcId="{995E8ADD-E434-4A2D-815E-ABE915104924}" destId="{CA5696A6-B218-4A5A-923F-1E1CE38B63E8}" srcOrd="0" destOrd="0" presId="urn:microsoft.com/office/officeart/2005/8/layout/hierarchy1"/>
    <dgm:cxn modelId="{786AFC8B-3A84-4F20-9A66-98248F51F5AD}" type="presParOf" srcId="{995E8ADD-E434-4A2D-815E-ABE915104924}" destId="{46DB5EE6-FF92-4CB7-8726-81BAFFDFE0FF}" srcOrd="1" destOrd="0" presId="urn:microsoft.com/office/officeart/2005/8/layout/hierarchy1"/>
    <dgm:cxn modelId="{C4AD7036-04CB-4D41-8BBB-FD1D301BD918}" type="presParOf" srcId="{77C5397C-C824-45D9-A046-B422C3664F6F}" destId="{40DC51CA-7DB8-4E1D-8591-EEACF5257A28}" srcOrd="1" destOrd="0" presId="urn:microsoft.com/office/officeart/2005/8/layout/hierarchy1"/>
    <dgm:cxn modelId="{6B0F3D11-2BE4-490A-8BAA-8A2EE79E660D}" type="presParOf" srcId="{03FE3C01-F675-48A9-A9CD-133E8BFF5A6E}" destId="{AAEED6F7-AFC7-475E-B79F-2D8E4789D56C}" srcOrd="1" destOrd="0" presId="urn:microsoft.com/office/officeart/2005/8/layout/hierarchy1"/>
    <dgm:cxn modelId="{D3C6D7A4-6092-4173-80A4-443DB4F05158}" type="presParOf" srcId="{AAEED6F7-AFC7-475E-B79F-2D8E4789D56C}" destId="{52B32BCE-6CE6-4C5F-A084-4AFEF9D30900}" srcOrd="0" destOrd="0" presId="urn:microsoft.com/office/officeart/2005/8/layout/hierarchy1"/>
    <dgm:cxn modelId="{1B89F3F4-E24A-4104-88B6-97F695EADB08}" type="presParOf" srcId="{52B32BCE-6CE6-4C5F-A084-4AFEF9D30900}" destId="{1E9FE9C1-A083-4D49-8A49-2FEEBCBA12B5}" srcOrd="0" destOrd="0" presId="urn:microsoft.com/office/officeart/2005/8/layout/hierarchy1"/>
    <dgm:cxn modelId="{1FE2A4F7-F600-4CE2-BFC1-610F2FF9AD06}" type="presParOf" srcId="{52B32BCE-6CE6-4C5F-A084-4AFEF9D30900}" destId="{1F8662AD-88A5-4E9D-A155-5AB9F1D4FC6F}" srcOrd="1" destOrd="0" presId="urn:microsoft.com/office/officeart/2005/8/layout/hierarchy1"/>
    <dgm:cxn modelId="{00C88C16-65E2-4BF2-A21F-16BCD59054A7}" type="presParOf" srcId="{AAEED6F7-AFC7-475E-B79F-2D8E4789D56C}" destId="{A915A974-6733-46E9-B52D-429676E6E3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4B16CA-CC2A-44FD-82FF-87BAD765AD53}" type="doc">
      <dgm:prSet loTypeId="urn:microsoft.com/office/officeart/2005/8/layout/vList2" loCatId="list" qsTypeId="urn:microsoft.com/office/officeart/2005/8/quickstyle/simple3" qsCatId="simple" csTypeId="urn:microsoft.com/office/officeart/2005/8/colors/accent5_4" csCatId="accent5" phldr="1"/>
      <dgm:spPr/>
      <dgm:t>
        <a:bodyPr/>
        <a:lstStyle/>
        <a:p>
          <a:endParaRPr lang="en-US"/>
        </a:p>
      </dgm:t>
    </dgm:pt>
    <dgm:pt modelId="{D61D2E80-084F-4E00-8197-E063D80388CB}">
      <dgm:prSet/>
      <dgm:spPr/>
      <dgm:t>
        <a:bodyPr/>
        <a:lstStyle/>
        <a:p>
          <a:r>
            <a:rPr lang="en-US" dirty="0"/>
            <a:t>Disabilities and oral health and disease</a:t>
          </a:r>
        </a:p>
      </dgm:t>
    </dgm:pt>
    <dgm:pt modelId="{8E221830-75D0-4B8B-932C-E54B3E59A419}" type="parTrans" cxnId="{52C3A2B9-ACAD-4C96-A0DF-CF6B741CA1D1}">
      <dgm:prSet/>
      <dgm:spPr/>
      <dgm:t>
        <a:bodyPr/>
        <a:lstStyle/>
        <a:p>
          <a:endParaRPr lang="en-US"/>
        </a:p>
      </dgm:t>
    </dgm:pt>
    <dgm:pt modelId="{0630924E-8A55-4449-99AC-96E3D27FD977}" type="sibTrans" cxnId="{52C3A2B9-ACAD-4C96-A0DF-CF6B741CA1D1}">
      <dgm:prSet/>
      <dgm:spPr/>
      <dgm:t>
        <a:bodyPr/>
        <a:lstStyle/>
        <a:p>
          <a:endParaRPr lang="en-US"/>
        </a:p>
      </dgm:t>
    </dgm:pt>
    <dgm:pt modelId="{84F075F4-2649-45BC-878C-06C56056F8A6}" type="pres">
      <dgm:prSet presAssocID="{5B4B16CA-CC2A-44FD-82FF-87BAD765AD53}" presName="linear" presStyleCnt="0">
        <dgm:presLayoutVars>
          <dgm:animLvl val="lvl"/>
          <dgm:resizeHandles val="exact"/>
        </dgm:presLayoutVars>
      </dgm:prSet>
      <dgm:spPr/>
      <dgm:t>
        <a:bodyPr/>
        <a:lstStyle/>
        <a:p>
          <a:endParaRPr lang="en-US"/>
        </a:p>
      </dgm:t>
    </dgm:pt>
    <dgm:pt modelId="{FD374EF3-A80E-473D-AA94-56BDC02ACB51}" type="pres">
      <dgm:prSet presAssocID="{D61D2E80-084F-4E00-8197-E063D80388CB}" presName="parentText" presStyleLbl="node1" presStyleIdx="0" presStyleCnt="1" custScaleY="49209">
        <dgm:presLayoutVars>
          <dgm:chMax val="0"/>
          <dgm:bulletEnabled val="1"/>
        </dgm:presLayoutVars>
      </dgm:prSet>
      <dgm:spPr/>
      <dgm:t>
        <a:bodyPr/>
        <a:lstStyle/>
        <a:p>
          <a:endParaRPr lang="en-US"/>
        </a:p>
      </dgm:t>
    </dgm:pt>
  </dgm:ptLst>
  <dgm:cxnLst>
    <dgm:cxn modelId="{8602CBF8-3DDB-4622-9F5F-CCBA3715D673}" type="presOf" srcId="{D61D2E80-084F-4E00-8197-E063D80388CB}" destId="{FD374EF3-A80E-473D-AA94-56BDC02ACB51}" srcOrd="0" destOrd="0" presId="urn:microsoft.com/office/officeart/2005/8/layout/vList2"/>
    <dgm:cxn modelId="{314FD3FC-5076-4AB2-8316-BD3B11F5294E}" type="presOf" srcId="{5B4B16CA-CC2A-44FD-82FF-87BAD765AD53}" destId="{84F075F4-2649-45BC-878C-06C56056F8A6}" srcOrd="0" destOrd="0" presId="urn:microsoft.com/office/officeart/2005/8/layout/vList2"/>
    <dgm:cxn modelId="{52C3A2B9-ACAD-4C96-A0DF-CF6B741CA1D1}" srcId="{5B4B16CA-CC2A-44FD-82FF-87BAD765AD53}" destId="{D61D2E80-084F-4E00-8197-E063D80388CB}" srcOrd="0" destOrd="0" parTransId="{8E221830-75D0-4B8B-932C-E54B3E59A419}" sibTransId="{0630924E-8A55-4449-99AC-96E3D27FD977}"/>
    <dgm:cxn modelId="{39C1040D-530A-41C1-AC7A-04CFC3B27985}" type="presParOf" srcId="{84F075F4-2649-45BC-878C-06C56056F8A6}" destId="{FD374EF3-A80E-473D-AA94-56BDC02ACB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0BE686-3D9C-4BAB-8C17-0362AF005033}" type="doc">
      <dgm:prSet loTypeId="urn:microsoft.com/office/officeart/2005/8/layout/vProcess5" loCatId="process" qsTypeId="urn:microsoft.com/office/officeart/2005/8/quickstyle/simple3" qsCatId="simple" csTypeId="urn:microsoft.com/office/officeart/2005/8/colors/accent6_2" csCatId="accent6" phldr="1"/>
      <dgm:spPr/>
      <dgm:t>
        <a:bodyPr/>
        <a:lstStyle/>
        <a:p>
          <a:endParaRPr lang="en-US"/>
        </a:p>
      </dgm:t>
    </dgm:pt>
    <dgm:pt modelId="{AC2A57BD-7C84-4A01-9637-034C29372859}">
      <dgm:prSet custT="1"/>
      <dgm:spPr/>
      <dgm:t>
        <a:bodyPr/>
        <a:lstStyle/>
        <a:p>
          <a:r>
            <a:rPr lang="en-US" sz="2800" dirty="0"/>
            <a:t>Over 50% of seniors have at least one Physical Disability</a:t>
          </a:r>
        </a:p>
        <a:p>
          <a:r>
            <a:rPr lang="en-US" sz="2000" dirty="0"/>
            <a:t>*That's over 20 million</a:t>
          </a:r>
        </a:p>
      </dgm:t>
    </dgm:pt>
    <dgm:pt modelId="{ADE85C06-42DA-4AC0-9437-F0DB61FF2A54}" type="parTrans" cxnId="{07216A10-F69E-4842-ADBA-FF4658ED1FA0}">
      <dgm:prSet/>
      <dgm:spPr/>
      <dgm:t>
        <a:bodyPr/>
        <a:lstStyle/>
        <a:p>
          <a:endParaRPr lang="en-US"/>
        </a:p>
      </dgm:t>
    </dgm:pt>
    <dgm:pt modelId="{22421856-3407-45FA-A440-6F2CEF6917C7}" type="sibTrans" cxnId="{07216A10-F69E-4842-ADBA-FF4658ED1FA0}">
      <dgm:prSet/>
      <dgm:spPr/>
      <dgm:t>
        <a:bodyPr/>
        <a:lstStyle/>
        <a:p>
          <a:endParaRPr lang="en-US" dirty="0"/>
        </a:p>
      </dgm:t>
    </dgm:pt>
    <dgm:pt modelId="{0F976339-6B5E-4EA4-B851-DCBB58C6588F}">
      <dgm:prSet/>
      <dgm:spPr/>
      <dgm:t>
        <a:bodyPr/>
        <a:lstStyle/>
        <a:p>
          <a:r>
            <a:rPr lang="en-US" dirty="0"/>
            <a:t>Increases with age</a:t>
          </a:r>
        </a:p>
      </dgm:t>
    </dgm:pt>
    <dgm:pt modelId="{686FBE96-9D01-4197-8839-71D92F95C867}" type="parTrans" cxnId="{2A94DFEA-3A43-4A0F-A341-997725F534DD}">
      <dgm:prSet/>
      <dgm:spPr/>
      <dgm:t>
        <a:bodyPr/>
        <a:lstStyle/>
        <a:p>
          <a:endParaRPr lang="en-US"/>
        </a:p>
      </dgm:t>
    </dgm:pt>
    <dgm:pt modelId="{2C4DB96A-92E5-4C48-8696-5EC128A02A05}" type="sibTrans" cxnId="{2A94DFEA-3A43-4A0F-A341-997725F534DD}">
      <dgm:prSet/>
      <dgm:spPr/>
      <dgm:t>
        <a:bodyPr/>
        <a:lstStyle/>
        <a:p>
          <a:endParaRPr lang="en-US"/>
        </a:p>
      </dgm:t>
    </dgm:pt>
    <dgm:pt modelId="{4D01B80C-D1F9-4184-B643-D998496DEFE5}" type="pres">
      <dgm:prSet presAssocID="{1F0BE686-3D9C-4BAB-8C17-0362AF005033}" presName="outerComposite" presStyleCnt="0">
        <dgm:presLayoutVars>
          <dgm:chMax val="5"/>
          <dgm:dir/>
          <dgm:resizeHandles val="exact"/>
        </dgm:presLayoutVars>
      </dgm:prSet>
      <dgm:spPr/>
      <dgm:t>
        <a:bodyPr/>
        <a:lstStyle/>
        <a:p>
          <a:endParaRPr lang="en-US"/>
        </a:p>
      </dgm:t>
    </dgm:pt>
    <dgm:pt modelId="{7505BDA2-274E-43AA-A8DF-9390010613FE}" type="pres">
      <dgm:prSet presAssocID="{1F0BE686-3D9C-4BAB-8C17-0362AF005033}" presName="dummyMaxCanvas" presStyleCnt="0">
        <dgm:presLayoutVars/>
      </dgm:prSet>
      <dgm:spPr/>
    </dgm:pt>
    <dgm:pt modelId="{6414E721-4FBD-4C6E-838B-625728A618E7}" type="pres">
      <dgm:prSet presAssocID="{1F0BE686-3D9C-4BAB-8C17-0362AF005033}" presName="TwoNodes_1" presStyleLbl="node1" presStyleIdx="0" presStyleCnt="2">
        <dgm:presLayoutVars>
          <dgm:bulletEnabled val="1"/>
        </dgm:presLayoutVars>
      </dgm:prSet>
      <dgm:spPr/>
      <dgm:t>
        <a:bodyPr/>
        <a:lstStyle/>
        <a:p>
          <a:endParaRPr lang="en-US"/>
        </a:p>
      </dgm:t>
    </dgm:pt>
    <dgm:pt modelId="{1FBA183D-4C00-4954-9F7F-CD04E9D5D155}" type="pres">
      <dgm:prSet presAssocID="{1F0BE686-3D9C-4BAB-8C17-0362AF005033}" presName="TwoNodes_2" presStyleLbl="node1" presStyleIdx="1" presStyleCnt="2">
        <dgm:presLayoutVars>
          <dgm:bulletEnabled val="1"/>
        </dgm:presLayoutVars>
      </dgm:prSet>
      <dgm:spPr/>
      <dgm:t>
        <a:bodyPr/>
        <a:lstStyle/>
        <a:p>
          <a:endParaRPr lang="en-US"/>
        </a:p>
      </dgm:t>
    </dgm:pt>
    <dgm:pt modelId="{0ACC14E4-709A-41F8-9A44-2DD6A351A40E}" type="pres">
      <dgm:prSet presAssocID="{1F0BE686-3D9C-4BAB-8C17-0362AF005033}" presName="TwoConn_1-2" presStyleLbl="fgAccFollowNode1" presStyleIdx="0" presStyleCnt="1">
        <dgm:presLayoutVars>
          <dgm:bulletEnabled val="1"/>
        </dgm:presLayoutVars>
      </dgm:prSet>
      <dgm:spPr/>
      <dgm:t>
        <a:bodyPr/>
        <a:lstStyle/>
        <a:p>
          <a:endParaRPr lang="en-US"/>
        </a:p>
      </dgm:t>
    </dgm:pt>
    <dgm:pt modelId="{A488A03C-7FC8-4456-A438-752CB90ED60C}" type="pres">
      <dgm:prSet presAssocID="{1F0BE686-3D9C-4BAB-8C17-0362AF005033}" presName="TwoNodes_1_text" presStyleLbl="node1" presStyleIdx="1" presStyleCnt="2">
        <dgm:presLayoutVars>
          <dgm:bulletEnabled val="1"/>
        </dgm:presLayoutVars>
      </dgm:prSet>
      <dgm:spPr/>
      <dgm:t>
        <a:bodyPr/>
        <a:lstStyle/>
        <a:p>
          <a:endParaRPr lang="en-US"/>
        </a:p>
      </dgm:t>
    </dgm:pt>
    <dgm:pt modelId="{6BE14843-CEAF-493F-8D7D-4175C7B7E087}" type="pres">
      <dgm:prSet presAssocID="{1F0BE686-3D9C-4BAB-8C17-0362AF005033}" presName="TwoNodes_2_text" presStyleLbl="node1" presStyleIdx="1" presStyleCnt="2">
        <dgm:presLayoutVars>
          <dgm:bulletEnabled val="1"/>
        </dgm:presLayoutVars>
      </dgm:prSet>
      <dgm:spPr/>
      <dgm:t>
        <a:bodyPr/>
        <a:lstStyle/>
        <a:p>
          <a:endParaRPr lang="en-US"/>
        </a:p>
      </dgm:t>
    </dgm:pt>
  </dgm:ptLst>
  <dgm:cxnLst>
    <dgm:cxn modelId="{2A94DFEA-3A43-4A0F-A341-997725F534DD}" srcId="{1F0BE686-3D9C-4BAB-8C17-0362AF005033}" destId="{0F976339-6B5E-4EA4-B851-DCBB58C6588F}" srcOrd="1" destOrd="0" parTransId="{686FBE96-9D01-4197-8839-71D92F95C867}" sibTransId="{2C4DB96A-92E5-4C48-8696-5EC128A02A05}"/>
    <dgm:cxn modelId="{88D25576-6608-4F11-8835-A585ECF92DD8}" type="presOf" srcId="{AC2A57BD-7C84-4A01-9637-034C29372859}" destId="{A488A03C-7FC8-4456-A438-752CB90ED60C}" srcOrd="1" destOrd="0" presId="urn:microsoft.com/office/officeart/2005/8/layout/vProcess5"/>
    <dgm:cxn modelId="{E33E66E4-BA21-46B0-BF31-44C707535F78}" type="presOf" srcId="{22421856-3407-45FA-A440-6F2CEF6917C7}" destId="{0ACC14E4-709A-41F8-9A44-2DD6A351A40E}" srcOrd="0" destOrd="0" presId="urn:microsoft.com/office/officeart/2005/8/layout/vProcess5"/>
    <dgm:cxn modelId="{07216A10-F69E-4842-ADBA-FF4658ED1FA0}" srcId="{1F0BE686-3D9C-4BAB-8C17-0362AF005033}" destId="{AC2A57BD-7C84-4A01-9637-034C29372859}" srcOrd="0" destOrd="0" parTransId="{ADE85C06-42DA-4AC0-9437-F0DB61FF2A54}" sibTransId="{22421856-3407-45FA-A440-6F2CEF6917C7}"/>
    <dgm:cxn modelId="{EEDAD691-CC73-479A-AF03-64660F2620E2}" type="presOf" srcId="{0F976339-6B5E-4EA4-B851-DCBB58C6588F}" destId="{1FBA183D-4C00-4954-9F7F-CD04E9D5D155}" srcOrd="0" destOrd="0" presId="urn:microsoft.com/office/officeart/2005/8/layout/vProcess5"/>
    <dgm:cxn modelId="{1C2B49BA-B8EE-4162-9C6B-A86458F80105}" type="presOf" srcId="{0F976339-6B5E-4EA4-B851-DCBB58C6588F}" destId="{6BE14843-CEAF-493F-8D7D-4175C7B7E087}" srcOrd="1" destOrd="0" presId="urn:microsoft.com/office/officeart/2005/8/layout/vProcess5"/>
    <dgm:cxn modelId="{228A3377-A280-4CAE-99F1-AC8247FCC194}" type="presOf" srcId="{AC2A57BD-7C84-4A01-9637-034C29372859}" destId="{6414E721-4FBD-4C6E-838B-625728A618E7}" srcOrd="0" destOrd="0" presId="urn:microsoft.com/office/officeart/2005/8/layout/vProcess5"/>
    <dgm:cxn modelId="{EC1BFAD7-2CCE-40F2-9BD1-9F019CAD129D}" type="presOf" srcId="{1F0BE686-3D9C-4BAB-8C17-0362AF005033}" destId="{4D01B80C-D1F9-4184-B643-D998496DEFE5}" srcOrd="0" destOrd="0" presId="urn:microsoft.com/office/officeart/2005/8/layout/vProcess5"/>
    <dgm:cxn modelId="{3415C811-B667-423E-B918-DEC3FA863D9A}" type="presParOf" srcId="{4D01B80C-D1F9-4184-B643-D998496DEFE5}" destId="{7505BDA2-274E-43AA-A8DF-9390010613FE}" srcOrd="0" destOrd="0" presId="urn:microsoft.com/office/officeart/2005/8/layout/vProcess5"/>
    <dgm:cxn modelId="{3036C8E5-32F4-4E5B-B92A-4FD705EE14AA}" type="presParOf" srcId="{4D01B80C-D1F9-4184-B643-D998496DEFE5}" destId="{6414E721-4FBD-4C6E-838B-625728A618E7}" srcOrd="1" destOrd="0" presId="urn:microsoft.com/office/officeart/2005/8/layout/vProcess5"/>
    <dgm:cxn modelId="{E0C4994A-39C6-4982-B748-2EDAD4D8796C}" type="presParOf" srcId="{4D01B80C-D1F9-4184-B643-D998496DEFE5}" destId="{1FBA183D-4C00-4954-9F7F-CD04E9D5D155}" srcOrd="2" destOrd="0" presId="urn:microsoft.com/office/officeart/2005/8/layout/vProcess5"/>
    <dgm:cxn modelId="{B952C9B5-3A01-41D3-A6EB-0050EE714347}" type="presParOf" srcId="{4D01B80C-D1F9-4184-B643-D998496DEFE5}" destId="{0ACC14E4-709A-41F8-9A44-2DD6A351A40E}" srcOrd="3" destOrd="0" presId="urn:microsoft.com/office/officeart/2005/8/layout/vProcess5"/>
    <dgm:cxn modelId="{320110B6-631D-4719-884F-5856093D30A3}" type="presParOf" srcId="{4D01B80C-D1F9-4184-B643-D998496DEFE5}" destId="{A488A03C-7FC8-4456-A438-752CB90ED60C}" srcOrd="4" destOrd="0" presId="urn:microsoft.com/office/officeart/2005/8/layout/vProcess5"/>
    <dgm:cxn modelId="{C9384980-AC15-43E8-AA0E-C5AFBEE04616}" type="presParOf" srcId="{4D01B80C-D1F9-4184-B643-D998496DEFE5}" destId="{6BE14843-CEAF-493F-8D7D-4175C7B7E08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D57560-781D-4B42-B3A0-9F384B4AE79C}"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en-US"/>
        </a:p>
      </dgm:t>
    </dgm:pt>
    <dgm:pt modelId="{2892B5A2-CF95-4752-AC04-620784C4A7EB}">
      <dgm:prSet/>
      <dgm:spPr>
        <a:solidFill>
          <a:schemeClr val="accent6">
            <a:lumMod val="20000"/>
            <a:lumOff val="80000"/>
          </a:schemeClr>
        </a:solidFill>
      </dgm:spPr>
      <dgm:t>
        <a:bodyPr/>
        <a:lstStyle/>
        <a:p>
          <a:r>
            <a:rPr lang="en-US" b="1" i="1" dirty="0">
              <a:solidFill>
                <a:schemeClr val="tx1"/>
              </a:solidFill>
            </a:rPr>
            <a:t>Dental Disease is Not a Normal part of Aging</a:t>
          </a:r>
          <a:endParaRPr lang="en-US" dirty="0">
            <a:solidFill>
              <a:schemeClr val="tx1"/>
            </a:solidFill>
          </a:endParaRPr>
        </a:p>
      </dgm:t>
    </dgm:pt>
    <dgm:pt modelId="{D6EA3C1B-33F5-4B60-B963-9310815FB13B}" type="parTrans" cxnId="{0CEA1E7A-B57D-4E70-BBB3-513482558E42}">
      <dgm:prSet/>
      <dgm:spPr/>
      <dgm:t>
        <a:bodyPr/>
        <a:lstStyle/>
        <a:p>
          <a:endParaRPr lang="en-US"/>
        </a:p>
      </dgm:t>
    </dgm:pt>
    <dgm:pt modelId="{C7280E23-286E-4CDF-9745-81DB4A2A6C80}" type="sibTrans" cxnId="{0CEA1E7A-B57D-4E70-BBB3-513482558E42}">
      <dgm:prSet/>
      <dgm:spPr/>
      <dgm:t>
        <a:bodyPr/>
        <a:lstStyle/>
        <a:p>
          <a:endParaRPr lang="en-US"/>
        </a:p>
      </dgm:t>
    </dgm:pt>
    <dgm:pt modelId="{FC7ECC6D-122C-4D51-8E21-C8BEEA75FA2D}">
      <dgm:prSet/>
      <dgm:spPr>
        <a:solidFill>
          <a:schemeClr val="accent6">
            <a:lumMod val="20000"/>
            <a:lumOff val="80000"/>
          </a:schemeClr>
        </a:solidFill>
      </dgm:spPr>
      <dgm:t>
        <a:bodyPr/>
        <a:lstStyle/>
        <a:p>
          <a:r>
            <a:rPr lang="en-US" b="1" i="1" dirty="0">
              <a:solidFill>
                <a:schemeClr val="tx1"/>
              </a:solidFill>
            </a:rPr>
            <a:t>Oral Health  promotes good Body Image and Social Interaction</a:t>
          </a:r>
          <a:endParaRPr lang="en-US" dirty="0">
            <a:solidFill>
              <a:schemeClr val="tx1"/>
            </a:solidFill>
          </a:endParaRPr>
        </a:p>
      </dgm:t>
    </dgm:pt>
    <dgm:pt modelId="{8AA569C7-3A4C-42A6-93B3-A5B77C58288D}" type="parTrans" cxnId="{EEEAD59E-A29E-4E9C-AF43-0FA9E9FFD3FA}">
      <dgm:prSet/>
      <dgm:spPr/>
      <dgm:t>
        <a:bodyPr/>
        <a:lstStyle/>
        <a:p>
          <a:endParaRPr lang="en-US"/>
        </a:p>
      </dgm:t>
    </dgm:pt>
    <dgm:pt modelId="{8A505AA2-84B6-4B74-835E-636A847BD74C}" type="sibTrans" cxnId="{EEEAD59E-A29E-4E9C-AF43-0FA9E9FFD3FA}">
      <dgm:prSet/>
      <dgm:spPr/>
      <dgm:t>
        <a:bodyPr/>
        <a:lstStyle/>
        <a:p>
          <a:endParaRPr lang="en-US"/>
        </a:p>
      </dgm:t>
    </dgm:pt>
    <dgm:pt modelId="{F0D8AB80-B1F5-4A54-80AA-64E7FF34ECA3}">
      <dgm:prSet/>
      <dgm:spPr>
        <a:solidFill>
          <a:schemeClr val="accent6">
            <a:lumMod val="20000"/>
            <a:lumOff val="80000"/>
          </a:schemeClr>
        </a:solidFill>
      </dgm:spPr>
      <dgm:t>
        <a:bodyPr/>
        <a:lstStyle/>
        <a:p>
          <a:r>
            <a:rPr lang="en-US" b="1" i="1" dirty="0">
              <a:solidFill>
                <a:schemeClr val="tx1"/>
              </a:solidFill>
            </a:rPr>
            <a:t>The Dentist is Not the only healthcare professional willing to help in oral care.</a:t>
          </a:r>
          <a:endParaRPr lang="en-US" dirty="0">
            <a:solidFill>
              <a:schemeClr val="tx1"/>
            </a:solidFill>
          </a:endParaRPr>
        </a:p>
      </dgm:t>
    </dgm:pt>
    <dgm:pt modelId="{BCA98916-5F30-46E4-B070-A82F8224B1F4}" type="parTrans" cxnId="{A5EFFE25-3361-408A-8990-436A628CECC0}">
      <dgm:prSet/>
      <dgm:spPr/>
      <dgm:t>
        <a:bodyPr/>
        <a:lstStyle/>
        <a:p>
          <a:endParaRPr lang="en-US"/>
        </a:p>
      </dgm:t>
    </dgm:pt>
    <dgm:pt modelId="{3971C044-D0DF-4ECF-A31C-44EF92F9746B}" type="sibTrans" cxnId="{A5EFFE25-3361-408A-8990-436A628CECC0}">
      <dgm:prSet/>
      <dgm:spPr/>
      <dgm:t>
        <a:bodyPr/>
        <a:lstStyle/>
        <a:p>
          <a:endParaRPr lang="en-US"/>
        </a:p>
      </dgm:t>
    </dgm:pt>
    <dgm:pt modelId="{08937CCA-5A23-4C59-A7D1-F81A273D97E9}" type="pres">
      <dgm:prSet presAssocID="{52D57560-781D-4B42-B3A0-9F384B4AE79C}" presName="diagram" presStyleCnt="0">
        <dgm:presLayoutVars>
          <dgm:dir/>
          <dgm:resizeHandles val="exact"/>
        </dgm:presLayoutVars>
      </dgm:prSet>
      <dgm:spPr/>
      <dgm:t>
        <a:bodyPr/>
        <a:lstStyle/>
        <a:p>
          <a:endParaRPr lang="en-US"/>
        </a:p>
      </dgm:t>
    </dgm:pt>
    <dgm:pt modelId="{3F09C473-6363-4A12-AADC-7AE319AC86BF}" type="pres">
      <dgm:prSet presAssocID="{2892B5A2-CF95-4752-AC04-620784C4A7EB}" presName="node" presStyleLbl="node1" presStyleIdx="0" presStyleCnt="3">
        <dgm:presLayoutVars>
          <dgm:bulletEnabled val="1"/>
        </dgm:presLayoutVars>
      </dgm:prSet>
      <dgm:spPr/>
      <dgm:t>
        <a:bodyPr/>
        <a:lstStyle/>
        <a:p>
          <a:endParaRPr lang="en-US"/>
        </a:p>
      </dgm:t>
    </dgm:pt>
    <dgm:pt modelId="{F34C8AA4-D91D-42A1-86D8-03501E32E18A}" type="pres">
      <dgm:prSet presAssocID="{C7280E23-286E-4CDF-9745-81DB4A2A6C80}" presName="sibTrans" presStyleCnt="0"/>
      <dgm:spPr/>
    </dgm:pt>
    <dgm:pt modelId="{443F5699-3743-459A-8E4C-F3598B9FAD8D}" type="pres">
      <dgm:prSet presAssocID="{FC7ECC6D-122C-4D51-8E21-C8BEEA75FA2D}" presName="node" presStyleLbl="node1" presStyleIdx="1" presStyleCnt="3">
        <dgm:presLayoutVars>
          <dgm:bulletEnabled val="1"/>
        </dgm:presLayoutVars>
      </dgm:prSet>
      <dgm:spPr/>
      <dgm:t>
        <a:bodyPr/>
        <a:lstStyle/>
        <a:p>
          <a:endParaRPr lang="en-US"/>
        </a:p>
      </dgm:t>
    </dgm:pt>
    <dgm:pt modelId="{79063BCD-195B-4DA5-97D7-BEFEC733BC62}" type="pres">
      <dgm:prSet presAssocID="{8A505AA2-84B6-4B74-835E-636A847BD74C}" presName="sibTrans" presStyleCnt="0"/>
      <dgm:spPr/>
    </dgm:pt>
    <dgm:pt modelId="{C23A6526-1F22-4B27-A9D8-D44018D4E86A}" type="pres">
      <dgm:prSet presAssocID="{F0D8AB80-B1F5-4A54-80AA-64E7FF34ECA3}" presName="node" presStyleLbl="node1" presStyleIdx="2" presStyleCnt="3">
        <dgm:presLayoutVars>
          <dgm:bulletEnabled val="1"/>
        </dgm:presLayoutVars>
      </dgm:prSet>
      <dgm:spPr/>
      <dgm:t>
        <a:bodyPr/>
        <a:lstStyle/>
        <a:p>
          <a:endParaRPr lang="en-US"/>
        </a:p>
      </dgm:t>
    </dgm:pt>
  </dgm:ptLst>
  <dgm:cxnLst>
    <dgm:cxn modelId="{0CEA1E7A-B57D-4E70-BBB3-513482558E42}" srcId="{52D57560-781D-4B42-B3A0-9F384B4AE79C}" destId="{2892B5A2-CF95-4752-AC04-620784C4A7EB}" srcOrd="0" destOrd="0" parTransId="{D6EA3C1B-33F5-4B60-B963-9310815FB13B}" sibTransId="{C7280E23-286E-4CDF-9745-81DB4A2A6C80}"/>
    <dgm:cxn modelId="{A5EFFE25-3361-408A-8990-436A628CECC0}" srcId="{52D57560-781D-4B42-B3A0-9F384B4AE79C}" destId="{F0D8AB80-B1F5-4A54-80AA-64E7FF34ECA3}" srcOrd="2" destOrd="0" parTransId="{BCA98916-5F30-46E4-B070-A82F8224B1F4}" sibTransId="{3971C044-D0DF-4ECF-A31C-44EF92F9746B}"/>
    <dgm:cxn modelId="{B0A2CDFA-8FE8-4BC0-BAC2-03138863494C}" type="presOf" srcId="{FC7ECC6D-122C-4D51-8E21-C8BEEA75FA2D}" destId="{443F5699-3743-459A-8E4C-F3598B9FAD8D}" srcOrd="0" destOrd="0" presId="urn:microsoft.com/office/officeart/2005/8/layout/default"/>
    <dgm:cxn modelId="{428C6C38-FC0F-46FE-B1B8-3C3B655CA75D}" type="presOf" srcId="{52D57560-781D-4B42-B3A0-9F384B4AE79C}" destId="{08937CCA-5A23-4C59-A7D1-F81A273D97E9}" srcOrd="0" destOrd="0" presId="urn:microsoft.com/office/officeart/2005/8/layout/default"/>
    <dgm:cxn modelId="{EEEAD59E-A29E-4E9C-AF43-0FA9E9FFD3FA}" srcId="{52D57560-781D-4B42-B3A0-9F384B4AE79C}" destId="{FC7ECC6D-122C-4D51-8E21-C8BEEA75FA2D}" srcOrd="1" destOrd="0" parTransId="{8AA569C7-3A4C-42A6-93B3-A5B77C58288D}" sibTransId="{8A505AA2-84B6-4B74-835E-636A847BD74C}"/>
    <dgm:cxn modelId="{1E23AB5F-7943-45D0-A009-8E86336C6CF0}" type="presOf" srcId="{F0D8AB80-B1F5-4A54-80AA-64E7FF34ECA3}" destId="{C23A6526-1F22-4B27-A9D8-D44018D4E86A}" srcOrd="0" destOrd="0" presId="urn:microsoft.com/office/officeart/2005/8/layout/default"/>
    <dgm:cxn modelId="{3DD112FE-503C-46F5-B1A4-C3ADD271BFCD}" type="presOf" srcId="{2892B5A2-CF95-4752-AC04-620784C4A7EB}" destId="{3F09C473-6363-4A12-AADC-7AE319AC86BF}" srcOrd="0" destOrd="0" presId="urn:microsoft.com/office/officeart/2005/8/layout/default"/>
    <dgm:cxn modelId="{2580575C-DEE9-4DB4-95CC-56DD16E0C4E6}" type="presParOf" srcId="{08937CCA-5A23-4C59-A7D1-F81A273D97E9}" destId="{3F09C473-6363-4A12-AADC-7AE319AC86BF}" srcOrd="0" destOrd="0" presId="urn:microsoft.com/office/officeart/2005/8/layout/default"/>
    <dgm:cxn modelId="{9B3F590A-9F1C-48E4-B2C2-D798921A3D28}" type="presParOf" srcId="{08937CCA-5A23-4C59-A7D1-F81A273D97E9}" destId="{F34C8AA4-D91D-42A1-86D8-03501E32E18A}" srcOrd="1" destOrd="0" presId="urn:microsoft.com/office/officeart/2005/8/layout/default"/>
    <dgm:cxn modelId="{78A87265-A765-40FE-A7F4-34A8B3180488}" type="presParOf" srcId="{08937CCA-5A23-4C59-A7D1-F81A273D97E9}" destId="{443F5699-3743-459A-8E4C-F3598B9FAD8D}" srcOrd="2" destOrd="0" presId="urn:microsoft.com/office/officeart/2005/8/layout/default"/>
    <dgm:cxn modelId="{187E672D-DF60-4709-AB80-D22926C83F54}" type="presParOf" srcId="{08937CCA-5A23-4C59-A7D1-F81A273D97E9}" destId="{79063BCD-195B-4DA5-97D7-BEFEC733BC62}" srcOrd="3" destOrd="0" presId="urn:microsoft.com/office/officeart/2005/8/layout/default"/>
    <dgm:cxn modelId="{DA9917B6-FE85-4246-83DE-1317C3AA312E}" type="presParOf" srcId="{08937CCA-5A23-4C59-A7D1-F81A273D97E9}" destId="{C23A6526-1F22-4B27-A9D8-D44018D4E86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D57560-781D-4B42-B3A0-9F384B4AE79C}"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9BFDA76E-34FC-43C3-9EE5-2BED1F0539C8}">
      <dgm:prSet/>
      <dgm:spPr>
        <a:solidFill>
          <a:schemeClr val="accent6">
            <a:lumMod val="40000"/>
            <a:lumOff val="60000"/>
          </a:schemeClr>
        </a:solidFill>
      </dgm:spPr>
      <dgm:t>
        <a:bodyPr/>
        <a:lstStyle/>
        <a:p>
          <a:r>
            <a:rPr lang="en-US" b="1" dirty="0">
              <a:solidFill>
                <a:schemeClr val="tx1"/>
              </a:solidFill>
            </a:rPr>
            <a:t>Is sugar free candy  really better than regular candy”?</a:t>
          </a:r>
          <a:endParaRPr lang="en-US" dirty="0">
            <a:solidFill>
              <a:schemeClr val="tx1"/>
            </a:solidFill>
          </a:endParaRPr>
        </a:p>
      </dgm:t>
    </dgm:pt>
    <dgm:pt modelId="{66F28FBF-833F-43E2-BFFC-FF8DC075FF59}" type="parTrans" cxnId="{555CEF63-4A02-4B63-A2EA-6E46D2BC8A79}">
      <dgm:prSet/>
      <dgm:spPr/>
      <dgm:t>
        <a:bodyPr/>
        <a:lstStyle/>
        <a:p>
          <a:endParaRPr lang="en-US"/>
        </a:p>
      </dgm:t>
    </dgm:pt>
    <dgm:pt modelId="{31C8119F-F90F-4FD5-A7EB-23B5E1C247ED}" type="sibTrans" cxnId="{555CEF63-4A02-4B63-A2EA-6E46D2BC8A79}">
      <dgm:prSet/>
      <dgm:spPr/>
      <dgm:t>
        <a:bodyPr/>
        <a:lstStyle/>
        <a:p>
          <a:endParaRPr lang="en-US"/>
        </a:p>
      </dgm:t>
    </dgm:pt>
    <dgm:pt modelId="{7AA86B84-DE16-432D-84F8-1BFCC1AFE293}">
      <dgm:prSet/>
      <dgm:spPr>
        <a:solidFill>
          <a:schemeClr val="accent6">
            <a:lumMod val="40000"/>
            <a:lumOff val="60000"/>
          </a:schemeClr>
        </a:solidFill>
      </dgm:spPr>
      <dgm:t>
        <a:bodyPr/>
        <a:lstStyle/>
        <a:p>
          <a:r>
            <a:rPr lang="en-US" b="1" dirty="0">
              <a:solidFill>
                <a:schemeClr val="tx1"/>
              </a:solidFill>
            </a:rPr>
            <a:t>Any harm in eating before bedtime?</a:t>
          </a:r>
          <a:endParaRPr lang="en-US" dirty="0">
            <a:solidFill>
              <a:schemeClr val="tx1"/>
            </a:solidFill>
          </a:endParaRPr>
        </a:p>
      </dgm:t>
    </dgm:pt>
    <dgm:pt modelId="{8ACCBD45-082E-4237-9CDA-CF4EFE06EBBD}" type="parTrans" cxnId="{96B05B8F-C824-43C5-9B35-9626FEA9C2A4}">
      <dgm:prSet/>
      <dgm:spPr/>
      <dgm:t>
        <a:bodyPr/>
        <a:lstStyle/>
        <a:p>
          <a:endParaRPr lang="en-US"/>
        </a:p>
      </dgm:t>
    </dgm:pt>
    <dgm:pt modelId="{22E4C347-0F33-4120-B489-8497DBB8C6DF}" type="sibTrans" cxnId="{96B05B8F-C824-43C5-9B35-9626FEA9C2A4}">
      <dgm:prSet/>
      <dgm:spPr/>
      <dgm:t>
        <a:bodyPr/>
        <a:lstStyle/>
        <a:p>
          <a:endParaRPr lang="en-US"/>
        </a:p>
      </dgm:t>
    </dgm:pt>
    <dgm:pt modelId="{BD749A05-0BD5-4815-B69B-058C41D53C87}">
      <dgm:prSet/>
      <dgm:spPr>
        <a:solidFill>
          <a:schemeClr val="accent6">
            <a:lumMod val="40000"/>
            <a:lumOff val="60000"/>
          </a:schemeClr>
        </a:solidFill>
      </dgm:spPr>
      <dgm:t>
        <a:bodyPr/>
        <a:lstStyle/>
        <a:p>
          <a:r>
            <a:rPr lang="en-US" b="1" dirty="0">
              <a:solidFill>
                <a:schemeClr val="tx1"/>
              </a:solidFill>
            </a:rPr>
            <a:t>Will chemotherapy and radiation  impact my oral health?</a:t>
          </a:r>
          <a:endParaRPr lang="en-US" dirty="0">
            <a:solidFill>
              <a:schemeClr val="tx1"/>
            </a:solidFill>
          </a:endParaRPr>
        </a:p>
      </dgm:t>
    </dgm:pt>
    <dgm:pt modelId="{E60FB125-992A-496C-83BF-20DC53A57820}" type="parTrans" cxnId="{9A5C820D-7B00-4B86-BC4E-98F91C1F011B}">
      <dgm:prSet/>
      <dgm:spPr/>
      <dgm:t>
        <a:bodyPr/>
        <a:lstStyle/>
        <a:p>
          <a:endParaRPr lang="en-US"/>
        </a:p>
      </dgm:t>
    </dgm:pt>
    <dgm:pt modelId="{48E335B4-F4A0-498E-A101-2315A94D8B02}" type="sibTrans" cxnId="{9A5C820D-7B00-4B86-BC4E-98F91C1F011B}">
      <dgm:prSet/>
      <dgm:spPr/>
      <dgm:t>
        <a:bodyPr/>
        <a:lstStyle/>
        <a:p>
          <a:endParaRPr lang="en-US"/>
        </a:p>
      </dgm:t>
    </dgm:pt>
    <dgm:pt modelId="{D90B82E8-92B4-416D-8009-BE67F8710203}">
      <dgm:prSet/>
      <dgm:spPr>
        <a:solidFill>
          <a:schemeClr val="accent6">
            <a:lumMod val="20000"/>
            <a:lumOff val="80000"/>
          </a:schemeClr>
        </a:solidFill>
      </dgm:spPr>
      <dgm:t>
        <a:bodyPr/>
        <a:lstStyle/>
        <a:p>
          <a:r>
            <a:rPr lang="en-US" b="1" dirty="0">
              <a:solidFill>
                <a:schemeClr val="tx1"/>
              </a:solidFill>
            </a:rPr>
            <a:t>My medications make me so dry that I cannot swallow. What can I do?</a:t>
          </a:r>
          <a:endParaRPr lang="en-US" dirty="0">
            <a:solidFill>
              <a:schemeClr val="tx1"/>
            </a:solidFill>
          </a:endParaRPr>
        </a:p>
      </dgm:t>
    </dgm:pt>
    <dgm:pt modelId="{2584FE04-54B3-40E2-9664-0A85F98C590E}" type="parTrans" cxnId="{7464526D-904A-400C-B5EF-F07BB9E024F7}">
      <dgm:prSet/>
      <dgm:spPr/>
      <dgm:t>
        <a:bodyPr/>
        <a:lstStyle/>
        <a:p>
          <a:endParaRPr lang="en-US"/>
        </a:p>
      </dgm:t>
    </dgm:pt>
    <dgm:pt modelId="{24896AE7-6096-4050-B805-3DFA186D30E4}" type="sibTrans" cxnId="{7464526D-904A-400C-B5EF-F07BB9E024F7}">
      <dgm:prSet/>
      <dgm:spPr/>
      <dgm:t>
        <a:bodyPr/>
        <a:lstStyle/>
        <a:p>
          <a:endParaRPr lang="en-US"/>
        </a:p>
      </dgm:t>
    </dgm:pt>
    <dgm:pt modelId="{EEDC7037-67DA-4482-B6C9-4844E3D831FE}">
      <dgm:prSet/>
      <dgm:spPr>
        <a:solidFill>
          <a:schemeClr val="accent6">
            <a:lumMod val="20000"/>
            <a:lumOff val="80000"/>
          </a:schemeClr>
        </a:solidFill>
      </dgm:spPr>
      <dgm:t>
        <a:bodyPr/>
        <a:lstStyle/>
        <a:p>
          <a:r>
            <a:rPr lang="en-US" b="1" dirty="0">
              <a:solidFill>
                <a:schemeClr val="tx1"/>
              </a:solidFill>
            </a:rPr>
            <a:t>Is it OK to suck on a lemon drop when my mouth is dry? It seem to stimulate saliva.</a:t>
          </a:r>
          <a:endParaRPr lang="en-US" dirty="0">
            <a:solidFill>
              <a:schemeClr val="tx1"/>
            </a:solidFill>
          </a:endParaRPr>
        </a:p>
      </dgm:t>
    </dgm:pt>
    <dgm:pt modelId="{714C5BFB-FD09-4CEC-B237-BA90BC7EB47F}" type="parTrans" cxnId="{19602A29-6301-4C44-B1F4-81A1DB43BFA1}">
      <dgm:prSet/>
      <dgm:spPr/>
      <dgm:t>
        <a:bodyPr/>
        <a:lstStyle/>
        <a:p>
          <a:endParaRPr lang="en-US"/>
        </a:p>
      </dgm:t>
    </dgm:pt>
    <dgm:pt modelId="{6895F1B3-05E8-4D42-A0AD-3F3483D41B76}" type="sibTrans" cxnId="{19602A29-6301-4C44-B1F4-81A1DB43BFA1}">
      <dgm:prSet/>
      <dgm:spPr/>
      <dgm:t>
        <a:bodyPr/>
        <a:lstStyle/>
        <a:p>
          <a:endParaRPr lang="en-US"/>
        </a:p>
      </dgm:t>
    </dgm:pt>
    <dgm:pt modelId="{ECF88E5B-78C0-442B-A949-14CA0732D39F}">
      <dgm:prSet/>
      <dgm:spPr>
        <a:solidFill>
          <a:schemeClr val="accent6">
            <a:lumMod val="20000"/>
            <a:lumOff val="80000"/>
          </a:schemeClr>
        </a:solidFill>
      </dgm:spPr>
      <dgm:t>
        <a:bodyPr/>
        <a:lstStyle/>
        <a:p>
          <a:r>
            <a:rPr lang="en-US" b="1" dirty="0">
              <a:solidFill>
                <a:schemeClr val="tx1"/>
              </a:solidFill>
            </a:rPr>
            <a:t>Do saliva substitutes work?</a:t>
          </a:r>
          <a:endParaRPr lang="en-US" dirty="0">
            <a:solidFill>
              <a:schemeClr val="tx1"/>
            </a:solidFill>
          </a:endParaRPr>
        </a:p>
      </dgm:t>
    </dgm:pt>
    <dgm:pt modelId="{0E278428-18FB-4C61-BCE7-B0937FC5A9FD}" type="parTrans" cxnId="{7E679168-3C99-43D6-B116-9D6D5A43B02C}">
      <dgm:prSet/>
      <dgm:spPr/>
      <dgm:t>
        <a:bodyPr/>
        <a:lstStyle/>
        <a:p>
          <a:endParaRPr lang="en-US"/>
        </a:p>
      </dgm:t>
    </dgm:pt>
    <dgm:pt modelId="{E45DC62B-B17F-4E8A-B069-6A02CB19CDBA}" type="sibTrans" cxnId="{7E679168-3C99-43D6-B116-9D6D5A43B02C}">
      <dgm:prSet/>
      <dgm:spPr/>
      <dgm:t>
        <a:bodyPr/>
        <a:lstStyle/>
        <a:p>
          <a:endParaRPr lang="en-US"/>
        </a:p>
      </dgm:t>
    </dgm:pt>
    <dgm:pt modelId="{E7704AE8-71C8-4D5F-95B4-84722D94B7C5}">
      <dgm:prSet/>
      <dgm:spPr>
        <a:solidFill>
          <a:schemeClr val="accent5">
            <a:lumMod val="20000"/>
            <a:lumOff val="80000"/>
          </a:schemeClr>
        </a:solidFill>
      </dgm:spPr>
      <dgm:t>
        <a:bodyPr/>
        <a:lstStyle/>
        <a:p>
          <a:r>
            <a:rPr lang="en-US" b="1" dirty="0">
              <a:solidFill>
                <a:schemeClr val="tx1"/>
              </a:solidFill>
            </a:rPr>
            <a:t>My doctor prescribed medicine to treat a yeast infection in my mouth caused from antibiotics. Any recommendations?</a:t>
          </a:r>
          <a:endParaRPr lang="en-US" dirty="0">
            <a:solidFill>
              <a:schemeClr val="tx1"/>
            </a:solidFill>
          </a:endParaRPr>
        </a:p>
      </dgm:t>
    </dgm:pt>
    <dgm:pt modelId="{E797B244-FDFA-408D-823B-CE7EC94DAEBA}" type="parTrans" cxnId="{4D7DA953-DD8D-4CC3-A0A1-A709DEC02014}">
      <dgm:prSet/>
      <dgm:spPr/>
      <dgm:t>
        <a:bodyPr/>
        <a:lstStyle/>
        <a:p>
          <a:endParaRPr lang="en-US"/>
        </a:p>
      </dgm:t>
    </dgm:pt>
    <dgm:pt modelId="{267C56CF-A03E-4D8A-AB1B-0C5E30A1CEA9}" type="sibTrans" cxnId="{4D7DA953-DD8D-4CC3-A0A1-A709DEC02014}">
      <dgm:prSet/>
      <dgm:spPr/>
      <dgm:t>
        <a:bodyPr/>
        <a:lstStyle/>
        <a:p>
          <a:endParaRPr lang="en-US"/>
        </a:p>
      </dgm:t>
    </dgm:pt>
    <dgm:pt modelId="{7429F8F2-FEA7-4E26-A41E-4B4728E63FDD}">
      <dgm:prSet/>
      <dgm:spPr>
        <a:solidFill>
          <a:schemeClr val="accent5">
            <a:lumMod val="20000"/>
            <a:lumOff val="80000"/>
          </a:schemeClr>
        </a:solidFill>
      </dgm:spPr>
      <dgm:t>
        <a:bodyPr/>
        <a:lstStyle/>
        <a:p>
          <a:r>
            <a:rPr lang="en-US" b="1" dirty="0">
              <a:solidFill>
                <a:schemeClr val="tx1"/>
              </a:solidFill>
            </a:rPr>
            <a:t>I am a smoker and  drink 3 glasses of wine every day. Am I at risk of oral cancer? What does it look like?</a:t>
          </a:r>
          <a:endParaRPr lang="en-US" dirty="0">
            <a:solidFill>
              <a:schemeClr val="tx1"/>
            </a:solidFill>
          </a:endParaRPr>
        </a:p>
      </dgm:t>
    </dgm:pt>
    <dgm:pt modelId="{7EA760EB-8091-4EBD-9FF6-F480520921AB}" type="parTrans" cxnId="{77190F92-EB09-4584-8A1A-0BC241D6722B}">
      <dgm:prSet/>
      <dgm:spPr/>
      <dgm:t>
        <a:bodyPr/>
        <a:lstStyle/>
        <a:p>
          <a:endParaRPr lang="en-US"/>
        </a:p>
      </dgm:t>
    </dgm:pt>
    <dgm:pt modelId="{FF8ACF8C-DBE1-40B6-8A4C-17831B3BD5F2}" type="sibTrans" cxnId="{77190F92-EB09-4584-8A1A-0BC241D6722B}">
      <dgm:prSet/>
      <dgm:spPr/>
      <dgm:t>
        <a:bodyPr/>
        <a:lstStyle/>
        <a:p>
          <a:endParaRPr lang="en-US"/>
        </a:p>
      </dgm:t>
    </dgm:pt>
    <dgm:pt modelId="{A2FDCCBA-157B-4233-A4B5-4CB87B2AE81E}">
      <dgm:prSet/>
      <dgm:spPr>
        <a:solidFill>
          <a:schemeClr val="accent5">
            <a:lumMod val="20000"/>
            <a:lumOff val="80000"/>
          </a:schemeClr>
        </a:solidFill>
      </dgm:spPr>
      <dgm:t>
        <a:bodyPr/>
        <a:lstStyle/>
        <a:p>
          <a:r>
            <a:rPr lang="en-US" b="1" dirty="0">
              <a:solidFill>
                <a:schemeClr val="tx1"/>
              </a:solidFill>
            </a:rPr>
            <a:t>Is fluoride still effective in seniors?  </a:t>
          </a:r>
          <a:endParaRPr lang="en-US" dirty="0">
            <a:solidFill>
              <a:schemeClr val="tx1"/>
            </a:solidFill>
          </a:endParaRPr>
        </a:p>
      </dgm:t>
    </dgm:pt>
    <dgm:pt modelId="{7493C8A6-E14C-4CF0-BD16-25117BC6EF26}" type="parTrans" cxnId="{195D38E3-1A26-420B-9F88-CB3D9C97C78E}">
      <dgm:prSet/>
      <dgm:spPr/>
      <dgm:t>
        <a:bodyPr/>
        <a:lstStyle/>
        <a:p>
          <a:endParaRPr lang="en-US"/>
        </a:p>
      </dgm:t>
    </dgm:pt>
    <dgm:pt modelId="{4D339133-2D12-4EE8-A92C-FBA3E8A26854}" type="sibTrans" cxnId="{195D38E3-1A26-420B-9F88-CB3D9C97C78E}">
      <dgm:prSet/>
      <dgm:spPr/>
      <dgm:t>
        <a:bodyPr/>
        <a:lstStyle/>
        <a:p>
          <a:endParaRPr lang="en-US"/>
        </a:p>
      </dgm:t>
    </dgm:pt>
    <dgm:pt modelId="{9DFDB987-D438-4225-835C-92255F6FB3BB}">
      <dgm:prSet/>
      <dgm:spPr>
        <a:solidFill>
          <a:schemeClr val="accent6">
            <a:lumMod val="40000"/>
            <a:lumOff val="60000"/>
          </a:schemeClr>
        </a:solidFill>
      </dgm:spPr>
      <dgm:t>
        <a:bodyPr/>
        <a:lstStyle/>
        <a:p>
          <a:r>
            <a:rPr lang="en-US" b="1" dirty="0">
              <a:solidFill>
                <a:schemeClr val="tx1"/>
              </a:solidFill>
            </a:rPr>
            <a:t>Should I buy an electric tooth brush? Are they better than a manual brush?</a:t>
          </a:r>
          <a:endParaRPr lang="en-US" dirty="0">
            <a:solidFill>
              <a:schemeClr val="tx1"/>
            </a:solidFill>
          </a:endParaRPr>
        </a:p>
      </dgm:t>
    </dgm:pt>
    <dgm:pt modelId="{C7331C44-6BA5-40FC-A280-77C9639472D0}" type="parTrans" cxnId="{E1BC5B73-9025-4D3E-999E-3DF6041D1979}">
      <dgm:prSet/>
      <dgm:spPr/>
      <dgm:t>
        <a:bodyPr/>
        <a:lstStyle/>
        <a:p>
          <a:endParaRPr lang="en-US"/>
        </a:p>
      </dgm:t>
    </dgm:pt>
    <dgm:pt modelId="{D8397D81-8FA7-4EDE-B2DC-30FA06C7B5DC}" type="sibTrans" cxnId="{E1BC5B73-9025-4D3E-999E-3DF6041D1979}">
      <dgm:prSet/>
      <dgm:spPr/>
      <dgm:t>
        <a:bodyPr/>
        <a:lstStyle/>
        <a:p>
          <a:endParaRPr lang="en-US"/>
        </a:p>
      </dgm:t>
    </dgm:pt>
    <dgm:pt modelId="{F245AD16-D771-48DF-8BE1-2CB650B5F7DF}">
      <dgm:prSet/>
      <dgm:spPr>
        <a:solidFill>
          <a:schemeClr val="accent6">
            <a:lumMod val="40000"/>
            <a:lumOff val="60000"/>
          </a:schemeClr>
        </a:solidFill>
      </dgm:spPr>
      <dgm:t>
        <a:bodyPr/>
        <a:lstStyle/>
        <a:p>
          <a:r>
            <a:rPr lang="en-US" b="1" dirty="0">
              <a:solidFill>
                <a:schemeClr val="tx1"/>
              </a:solidFill>
            </a:rPr>
            <a:t>Are there adaptive dental equipment for people that at have disabilities?</a:t>
          </a:r>
          <a:endParaRPr lang="en-US" dirty="0">
            <a:solidFill>
              <a:schemeClr val="tx1"/>
            </a:solidFill>
          </a:endParaRPr>
        </a:p>
      </dgm:t>
    </dgm:pt>
    <dgm:pt modelId="{32EA199A-3E54-4954-BABD-A70C63FC8A7D}" type="parTrans" cxnId="{42E41870-ABF8-4223-AA5A-AABF66620712}">
      <dgm:prSet/>
      <dgm:spPr/>
      <dgm:t>
        <a:bodyPr/>
        <a:lstStyle/>
        <a:p>
          <a:endParaRPr lang="en-US"/>
        </a:p>
      </dgm:t>
    </dgm:pt>
    <dgm:pt modelId="{13376FBC-8310-47D0-9A83-1AB033D33D92}" type="sibTrans" cxnId="{42E41870-ABF8-4223-AA5A-AABF66620712}">
      <dgm:prSet/>
      <dgm:spPr/>
      <dgm:t>
        <a:bodyPr/>
        <a:lstStyle/>
        <a:p>
          <a:endParaRPr lang="en-US"/>
        </a:p>
      </dgm:t>
    </dgm:pt>
    <dgm:pt modelId="{8DC25605-1455-47BD-B877-34D3C29E32FC}" type="pres">
      <dgm:prSet presAssocID="{52D57560-781D-4B42-B3A0-9F384B4AE79C}" presName="diagram" presStyleCnt="0">
        <dgm:presLayoutVars>
          <dgm:dir/>
          <dgm:resizeHandles val="exact"/>
        </dgm:presLayoutVars>
      </dgm:prSet>
      <dgm:spPr/>
      <dgm:t>
        <a:bodyPr/>
        <a:lstStyle/>
        <a:p>
          <a:endParaRPr lang="en-US"/>
        </a:p>
      </dgm:t>
    </dgm:pt>
    <dgm:pt modelId="{BCC24DC9-59C0-44AE-B758-2A883F2B83A0}" type="pres">
      <dgm:prSet presAssocID="{9BFDA76E-34FC-43C3-9EE5-2BED1F0539C8}" presName="node" presStyleLbl="node1" presStyleIdx="0" presStyleCnt="11">
        <dgm:presLayoutVars>
          <dgm:bulletEnabled val="1"/>
        </dgm:presLayoutVars>
      </dgm:prSet>
      <dgm:spPr/>
      <dgm:t>
        <a:bodyPr/>
        <a:lstStyle/>
        <a:p>
          <a:endParaRPr lang="en-US"/>
        </a:p>
      </dgm:t>
    </dgm:pt>
    <dgm:pt modelId="{34E8BC65-ED6B-4599-8B86-B77D7E6E9B20}" type="pres">
      <dgm:prSet presAssocID="{31C8119F-F90F-4FD5-A7EB-23B5E1C247ED}" presName="sibTrans" presStyleCnt="0"/>
      <dgm:spPr/>
    </dgm:pt>
    <dgm:pt modelId="{2F2985C5-4C51-4350-BFD6-C7B6F043A8D6}" type="pres">
      <dgm:prSet presAssocID="{7AA86B84-DE16-432D-84F8-1BFCC1AFE293}" presName="node" presStyleLbl="node1" presStyleIdx="1" presStyleCnt="11">
        <dgm:presLayoutVars>
          <dgm:bulletEnabled val="1"/>
        </dgm:presLayoutVars>
      </dgm:prSet>
      <dgm:spPr/>
      <dgm:t>
        <a:bodyPr/>
        <a:lstStyle/>
        <a:p>
          <a:endParaRPr lang="en-US"/>
        </a:p>
      </dgm:t>
    </dgm:pt>
    <dgm:pt modelId="{5E06739F-BDBC-43C5-86C3-AB637CD5AEB4}" type="pres">
      <dgm:prSet presAssocID="{22E4C347-0F33-4120-B489-8497DBB8C6DF}" presName="sibTrans" presStyleCnt="0"/>
      <dgm:spPr/>
    </dgm:pt>
    <dgm:pt modelId="{69011365-C559-4FBF-9B0A-CDC06D229F1B}" type="pres">
      <dgm:prSet presAssocID="{BD749A05-0BD5-4815-B69B-058C41D53C87}" presName="node" presStyleLbl="node1" presStyleIdx="2" presStyleCnt="11">
        <dgm:presLayoutVars>
          <dgm:bulletEnabled val="1"/>
        </dgm:presLayoutVars>
      </dgm:prSet>
      <dgm:spPr/>
      <dgm:t>
        <a:bodyPr/>
        <a:lstStyle/>
        <a:p>
          <a:endParaRPr lang="en-US"/>
        </a:p>
      </dgm:t>
    </dgm:pt>
    <dgm:pt modelId="{40509445-2A07-4B82-AFA3-00537706A68B}" type="pres">
      <dgm:prSet presAssocID="{48E335B4-F4A0-498E-A101-2315A94D8B02}" presName="sibTrans" presStyleCnt="0"/>
      <dgm:spPr/>
    </dgm:pt>
    <dgm:pt modelId="{A5A88062-5EA0-4FF1-BA8C-3FEA73DDCDA7}" type="pres">
      <dgm:prSet presAssocID="{D90B82E8-92B4-416D-8009-BE67F8710203}" presName="node" presStyleLbl="node1" presStyleIdx="3" presStyleCnt="11">
        <dgm:presLayoutVars>
          <dgm:bulletEnabled val="1"/>
        </dgm:presLayoutVars>
      </dgm:prSet>
      <dgm:spPr/>
      <dgm:t>
        <a:bodyPr/>
        <a:lstStyle/>
        <a:p>
          <a:endParaRPr lang="en-US"/>
        </a:p>
      </dgm:t>
    </dgm:pt>
    <dgm:pt modelId="{5AB1B627-9C6F-42B6-9D02-10A2D476442F}" type="pres">
      <dgm:prSet presAssocID="{24896AE7-6096-4050-B805-3DFA186D30E4}" presName="sibTrans" presStyleCnt="0"/>
      <dgm:spPr/>
    </dgm:pt>
    <dgm:pt modelId="{10A973A4-86D4-4D4A-A02D-8DADB1D26726}" type="pres">
      <dgm:prSet presAssocID="{EEDC7037-67DA-4482-B6C9-4844E3D831FE}" presName="node" presStyleLbl="node1" presStyleIdx="4" presStyleCnt="11">
        <dgm:presLayoutVars>
          <dgm:bulletEnabled val="1"/>
        </dgm:presLayoutVars>
      </dgm:prSet>
      <dgm:spPr/>
      <dgm:t>
        <a:bodyPr/>
        <a:lstStyle/>
        <a:p>
          <a:endParaRPr lang="en-US"/>
        </a:p>
      </dgm:t>
    </dgm:pt>
    <dgm:pt modelId="{C82DCF0A-274D-454A-B53E-F7F257EA5F26}" type="pres">
      <dgm:prSet presAssocID="{6895F1B3-05E8-4D42-A0AD-3F3483D41B76}" presName="sibTrans" presStyleCnt="0"/>
      <dgm:spPr/>
    </dgm:pt>
    <dgm:pt modelId="{2976D3AB-1749-44D3-9D01-B945EF4E258B}" type="pres">
      <dgm:prSet presAssocID="{ECF88E5B-78C0-442B-A949-14CA0732D39F}" presName="node" presStyleLbl="node1" presStyleIdx="5" presStyleCnt="11">
        <dgm:presLayoutVars>
          <dgm:bulletEnabled val="1"/>
        </dgm:presLayoutVars>
      </dgm:prSet>
      <dgm:spPr/>
      <dgm:t>
        <a:bodyPr/>
        <a:lstStyle/>
        <a:p>
          <a:endParaRPr lang="en-US"/>
        </a:p>
      </dgm:t>
    </dgm:pt>
    <dgm:pt modelId="{3E0C9CB9-8226-4528-A376-B5D74563FE53}" type="pres">
      <dgm:prSet presAssocID="{E45DC62B-B17F-4E8A-B069-6A02CB19CDBA}" presName="sibTrans" presStyleCnt="0"/>
      <dgm:spPr/>
    </dgm:pt>
    <dgm:pt modelId="{C313B3FF-D69C-4D4B-9586-2DB0EC59C9F0}" type="pres">
      <dgm:prSet presAssocID="{E7704AE8-71C8-4D5F-95B4-84722D94B7C5}" presName="node" presStyleLbl="node1" presStyleIdx="6" presStyleCnt="11">
        <dgm:presLayoutVars>
          <dgm:bulletEnabled val="1"/>
        </dgm:presLayoutVars>
      </dgm:prSet>
      <dgm:spPr/>
      <dgm:t>
        <a:bodyPr/>
        <a:lstStyle/>
        <a:p>
          <a:endParaRPr lang="en-US"/>
        </a:p>
      </dgm:t>
    </dgm:pt>
    <dgm:pt modelId="{40264F75-3328-412D-B0E7-0D65B505CDCE}" type="pres">
      <dgm:prSet presAssocID="{267C56CF-A03E-4D8A-AB1B-0C5E30A1CEA9}" presName="sibTrans" presStyleCnt="0"/>
      <dgm:spPr/>
    </dgm:pt>
    <dgm:pt modelId="{2F154871-8C0F-4741-8991-3DC21642BF1B}" type="pres">
      <dgm:prSet presAssocID="{7429F8F2-FEA7-4E26-A41E-4B4728E63FDD}" presName="node" presStyleLbl="node1" presStyleIdx="7" presStyleCnt="11">
        <dgm:presLayoutVars>
          <dgm:bulletEnabled val="1"/>
        </dgm:presLayoutVars>
      </dgm:prSet>
      <dgm:spPr/>
      <dgm:t>
        <a:bodyPr/>
        <a:lstStyle/>
        <a:p>
          <a:endParaRPr lang="en-US"/>
        </a:p>
      </dgm:t>
    </dgm:pt>
    <dgm:pt modelId="{5164EBEF-5023-4667-951D-829720B4CC64}" type="pres">
      <dgm:prSet presAssocID="{FF8ACF8C-DBE1-40B6-8A4C-17831B3BD5F2}" presName="sibTrans" presStyleCnt="0"/>
      <dgm:spPr/>
    </dgm:pt>
    <dgm:pt modelId="{DD3C0DC4-45ED-47EE-BA45-DF23744E48DB}" type="pres">
      <dgm:prSet presAssocID="{A2FDCCBA-157B-4233-A4B5-4CB87B2AE81E}" presName="node" presStyleLbl="node1" presStyleIdx="8" presStyleCnt="11">
        <dgm:presLayoutVars>
          <dgm:bulletEnabled val="1"/>
        </dgm:presLayoutVars>
      </dgm:prSet>
      <dgm:spPr/>
      <dgm:t>
        <a:bodyPr/>
        <a:lstStyle/>
        <a:p>
          <a:endParaRPr lang="en-US"/>
        </a:p>
      </dgm:t>
    </dgm:pt>
    <dgm:pt modelId="{841E52EF-0910-4762-A72B-B169764B3983}" type="pres">
      <dgm:prSet presAssocID="{4D339133-2D12-4EE8-A92C-FBA3E8A26854}" presName="sibTrans" presStyleCnt="0"/>
      <dgm:spPr/>
    </dgm:pt>
    <dgm:pt modelId="{87C5A4D2-CAB6-4819-AC13-D30137D48F7A}" type="pres">
      <dgm:prSet presAssocID="{9DFDB987-D438-4225-835C-92255F6FB3BB}" presName="node" presStyleLbl="node1" presStyleIdx="9" presStyleCnt="11">
        <dgm:presLayoutVars>
          <dgm:bulletEnabled val="1"/>
        </dgm:presLayoutVars>
      </dgm:prSet>
      <dgm:spPr/>
      <dgm:t>
        <a:bodyPr/>
        <a:lstStyle/>
        <a:p>
          <a:endParaRPr lang="en-US"/>
        </a:p>
      </dgm:t>
    </dgm:pt>
    <dgm:pt modelId="{8B80CBCD-C9B4-44AE-B033-C0C095C050EC}" type="pres">
      <dgm:prSet presAssocID="{D8397D81-8FA7-4EDE-B2DC-30FA06C7B5DC}" presName="sibTrans" presStyleCnt="0"/>
      <dgm:spPr/>
    </dgm:pt>
    <dgm:pt modelId="{80C2C9A4-1F08-4CCC-AFF2-824444DEA99E}" type="pres">
      <dgm:prSet presAssocID="{F245AD16-D771-48DF-8BE1-2CB650B5F7DF}" presName="node" presStyleLbl="node1" presStyleIdx="10" presStyleCnt="11">
        <dgm:presLayoutVars>
          <dgm:bulletEnabled val="1"/>
        </dgm:presLayoutVars>
      </dgm:prSet>
      <dgm:spPr/>
      <dgm:t>
        <a:bodyPr/>
        <a:lstStyle/>
        <a:p>
          <a:endParaRPr lang="en-US"/>
        </a:p>
      </dgm:t>
    </dgm:pt>
  </dgm:ptLst>
  <dgm:cxnLst>
    <dgm:cxn modelId="{84B9173D-DC65-4DB5-8FF0-560D578F5113}" type="presOf" srcId="{EEDC7037-67DA-4482-B6C9-4844E3D831FE}" destId="{10A973A4-86D4-4D4A-A02D-8DADB1D26726}" srcOrd="0" destOrd="0" presId="urn:microsoft.com/office/officeart/2005/8/layout/default"/>
    <dgm:cxn modelId="{E1BC5B73-9025-4D3E-999E-3DF6041D1979}" srcId="{52D57560-781D-4B42-B3A0-9F384B4AE79C}" destId="{9DFDB987-D438-4225-835C-92255F6FB3BB}" srcOrd="9" destOrd="0" parTransId="{C7331C44-6BA5-40FC-A280-77C9639472D0}" sibTransId="{D8397D81-8FA7-4EDE-B2DC-30FA06C7B5DC}"/>
    <dgm:cxn modelId="{24315E9C-50B9-4C2C-8BB0-4CE5DD2764B0}" type="presOf" srcId="{D90B82E8-92B4-416D-8009-BE67F8710203}" destId="{A5A88062-5EA0-4FF1-BA8C-3FEA73DDCDA7}" srcOrd="0" destOrd="0" presId="urn:microsoft.com/office/officeart/2005/8/layout/default"/>
    <dgm:cxn modelId="{79593957-933D-41E7-9C9F-537ECF9DC962}" type="presOf" srcId="{7AA86B84-DE16-432D-84F8-1BFCC1AFE293}" destId="{2F2985C5-4C51-4350-BFD6-C7B6F043A8D6}" srcOrd="0" destOrd="0" presId="urn:microsoft.com/office/officeart/2005/8/layout/default"/>
    <dgm:cxn modelId="{9A5C820D-7B00-4B86-BC4E-98F91C1F011B}" srcId="{52D57560-781D-4B42-B3A0-9F384B4AE79C}" destId="{BD749A05-0BD5-4815-B69B-058C41D53C87}" srcOrd="2" destOrd="0" parTransId="{E60FB125-992A-496C-83BF-20DC53A57820}" sibTransId="{48E335B4-F4A0-498E-A101-2315A94D8B02}"/>
    <dgm:cxn modelId="{030D26E7-4A83-40C9-BC19-44E8A4015607}" type="presOf" srcId="{ECF88E5B-78C0-442B-A949-14CA0732D39F}" destId="{2976D3AB-1749-44D3-9D01-B945EF4E258B}" srcOrd="0" destOrd="0" presId="urn:microsoft.com/office/officeart/2005/8/layout/default"/>
    <dgm:cxn modelId="{19602A29-6301-4C44-B1F4-81A1DB43BFA1}" srcId="{52D57560-781D-4B42-B3A0-9F384B4AE79C}" destId="{EEDC7037-67DA-4482-B6C9-4844E3D831FE}" srcOrd="4" destOrd="0" parTransId="{714C5BFB-FD09-4CEC-B237-BA90BC7EB47F}" sibTransId="{6895F1B3-05E8-4D42-A0AD-3F3483D41B76}"/>
    <dgm:cxn modelId="{4D7DA953-DD8D-4CC3-A0A1-A709DEC02014}" srcId="{52D57560-781D-4B42-B3A0-9F384B4AE79C}" destId="{E7704AE8-71C8-4D5F-95B4-84722D94B7C5}" srcOrd="6" destOrd="0" parTransId="{E797B244-FDFA-408D-823B-CE7EC94DAEBA}" sibTransId="{267C56CF-A03E-4D8A-AB1B-0C5E30A1CEA9}"/>
    <dgm:cxn modelId="{42E41870-ABF8-4223-AA5A-AABF66620712}" srcId="{52D57560-781D-4B42-B3A0-9F384B4AE79C}" destId="{F245AD16-D771-48DF-8BE1-2CB650B5F7DF}" srcOrd="10" destOrd="0" parTransId="{32EA199A-3E54-4954-BABD-A70C63FC8A7D}" sibTransId="{13376FBC-8310-47D0-9A83-1AB033D33D92}"/>
    <dgm:cxn modelId="{7464526D-904A-400C-B5EF-F07BB9E024F7}" srcId="{52D57560-781D-4B42-B3A0-9F384B4AE79C}" destId="{D90B82E8-92B4-416D-8009-BE67F8710203}" srcOrd="3" destOrd="0" parTransId="{2584FE04-54B3-40E2-9664-0A85F98C590E}" sibTransId="{24896AE7-6096-4050-B805-3DFA186D30E4}"/>
    <dgm:cxn modelId="{E4EEB0A8-1D9B-40D3-9530-7E94BBB9A26A}" type="presOf" srcId="{A2FDCCBA-157B-4233-A4B5-4CB87B2AE81E}" destId="{DD3C0DC4-45ED-47EE-BA45-DF23744E48DB}" srcOrd="0" destOrd="0" presId="urn:microsoft.com/office/officeart/2005/8/layout/default"/>
    <dgm:cxn modelId="{B12FB43F-9775-4439-9FC7-259772969992}" type="presOf" srcId="{9DFDB987-D438-4225-835C-92255F6FB3BB}" destId="{87C5A4D2-CAB6-4819-AC13-D30137D48F7A}" srcOrd="0" destOrd="0" presId="urn:microsoft.com/office/officeart/2005/8/layout/default"/>
    <dgm:cxn modelId="{96B05B8F-C824-43C5-9B35-9626FEA9C2A4}" srcId="{52D57560-781D-4B42-B3A0-9F384B4AE79C}" destId="{7AA86B84-DE16-432D-84F8-1BFCC1AFE293}" srcOrd="1" destOrd="0" parTransId="{8ACCBD45-082E-4237-9CDA-CF4EFE06EBBD}" sibTransId="{22E4C347-0F33-4120-B489-8497DBB8C6DF}"/>
    <dgm:cxn modelId="{DDCC1D07-17C0-4EF4-8FBA-49B76B7C350C}" type="presOf" srcId="{9BFDA76E-34FC-43C3-9EE5-2BED1F0539C8}" destId="{BCC24DC9-59C0-44AE-B758-2A883F2B83A0}" srcOrd="0" destOrd="0" presId="urn:microsoft.com/office/officeart/2005/8/layout/default"/>
    <dgm:cxn modelId="{195D38E3-1A26-420B-9F88-CB3D9C97C78E}" srcId="{52D57560-781D-4B42-B3A0-9F384B4AE79C}" destId="{A2FDCCBA-157B-4233-A4B5-4CB87B2AE81E}" srcOrd="8" destOrd="0" parTransId="{7493C8A6-E14C-4CF0-BD16-25117BC6EF26}" sibTransId="{4D339133-2D12-4EE8-A92C-FBA3E8A26854}"/>
    <dgm:cxn modelId="{EF9DECC4-0B74-4466-9ACA-EE90F052F58B}" type="presOf" srcId="{BD749A05-0BD5-4815-B69B-058C41D53C87}" destId="{69011365-C559-4FBF-9B0A-CDC06D229F1B}" srcOrd="0" destOrd="0" presId="urn:microsoft.com/office/officeart/2005/8/layout/default"/>
    <dgm:cxn modelId="{FB97FD07-045D-4AEC-BDD7-874760A607C5}" type="presOf" srcId="{E7704AE8-71C8-4D5F-95B4-84722D94B7C5}" destId="{C313B3FF-D69C-4D4B-9586-2DB0EC59C9F0}" srcOrd="0" destOrd="0" presId="urn:microsoft.com/office/officeart/2005/8/layout/default"/>
    <dgm:cxn modelId="{7E679168-3C99-43D6-B116-9D6D5A43B02C}" srcId="{52D57560-781D-4B42-B3A0-9F384B4AE79C}" destId="{ECF88E5B-78C0-442B-A949-14CA0732D39F}" srcOrd="5" destOrd="0" parTransId="{0E278428-18FB-4C61-BCE7-B0937FC5A9FD}" sibTransId="{E45DC62B-B17F-4E8A-B069-6A02CB19CDBA}"/>
    <dgm:cxn modelId="{0D139614-9187-47EC-9E95-E345543469BF}" type="presOf" srcId="{F245AD16-D771-48DF-8BE1-2CB650B5F7DF}" destId="{80C2C9A4-1F08-4CCC-AFF2-824444DEA99E}" srcOrd="0" destOrd="0" presId="urn:microsoft.com/office/officeart/2005/8/layout/default"/>
    <dgm:cxn modelId="{77190F92-EB09-4584-8A1A-0BC241D6722B}" srcId="{52D57560-781D-4B42-B3A0-9F384B4AE79C}" destId="{7429F8F2-FEA7-4E26-A41E-4B4728E63FDD}" srcOrd="7" destOrd="0" parTransId="{7EA760EB-8091-4EBD-9FF6-F480520921AB}" sibTransId="{FF8ACF8C-DBE1-40B6-8A4C-17831B3BD5F2}"/>
    <dgm:cxn modelId="{0F64255B-4338-4BB8-9F02-73C3F9F29531}" type="presOf" srcId="{7429F8F2-FEA7-4E26-A41E-4B4728E63FDD}" destId="{2F154871-8C0F-4741-8991-3DC21642BF1B}" srcOrd="0" destOrd="0" presId="urn:microsoft.com/office/officeart/2005/8/layout/default"/>
    <dgm:cxn modelId="{FF44E9D1-9A1B-490A-8F8E-5686C2E93BD8}" type="presOf" srcId="{52D57560-781D-4B42-B3A0-9F384B4AE79C}" destId="{8DC25605-1455-47BD-B877-34D3C29E32FC}" srcOrd="0" destOrd="0" presId="urn:microsoft.com/office/officeart/2005/8/layout/default"/>
    <dgm:cxn modelId="{555CEF63-4A02-4B63-A2EA-6E46D2BC8A79}" srcId="{52D57560-781D-4B42-B3A0-9F384B4AE79C}" destId="{9BFDA76E-34FC-43C3-9EE5-2BED1F0539C8}" srcOrd="0" destOrd="0" parTransId="{66F28FBF-833F-43E2-BFFC-FF8DC075FF59}" sibTransId="{31C8119F-F90F-4FD5-A7EB-23B5E1C247ED}"/>
    <dgm:cxn modelId="{A69BE753-FD49-4F0A-B035-A9D13D616F4F}" type="presParOf" srcId="{8DC25605-1455-47BD-B877-34D3C29E32FC}" destId="{BCC24DC9-59C0-44AE-B758-2A883F2B83A0}" srcOrd="0" destOrd="0" presId="urn:microsoft.com/office/officeart/2005/8/layout/default"/>
    <dgm:cxn modelId="{5F44BCDF-8203-43EC-9693-1F24E0C86F76}" type="presParOf" srcId="{8DC25605-1455-47BD-B877-34D3C29E32FC}" destId="{34E8BC65-ED6B-4599-8B86-B77D7E6E9B20}" srcOrd="1" destOrd="0" presId="urn:microsoft.com/office/officeart/2005/8/layout/default"/>
    <dgm:cxn modelId="{8387D83D-D23A-4536-9EE3-71300E414959}" type="presParOf" srcId="{8DC25605-1455-47BD-B877-34D3C29E32FC}" destId="{2F2985C5-4C51-4350-BFD6-C7B6F043A8D6}" srcOrd="2" destOrd="0" presId="urn:microsoft.com/office/officeart/2005/8/layout/default"/>
    <dgm:cxn modelId="{35BA174E-CA96-4391-8856-3C7761EFAB82}" type="presParOf" srcId="{8DC25605-1455-47BD-B877-34D3C29E32FC}" destId="{5E06739F-BDBC-43C5-86C3-AB637CD5AEB4}" srcOrd="3" destOrd="0" presId="urn:microsoft.com/office/officeart/2005/8/layout/default"/>
    <dgm:cxn modelId="{A76E5FB1-376E-45E3-947A-15FA6D7364CF}" type="presParOf" srcId="{8DC25605-1455-47BD-B877-34D3C29E32FC}" destId="{69011365-C559-4FBF-9B0A-CDC06D229F1B}" srcOrd="4" destOrd="0" presId="urn:microsoft.com/office/officeart/2005/8/layout/default"/>
    <dgm:cxn modelId="{95DEF334-9943-4514-BEDB-FB3B2CC249F5}" type="presParOf" srcId="{8DC25605-1455-47BD-B877-34D3C29E32FC}" destId="{40509445-2A07-4B82-AFA3-00537706A68B}" srcOrd="5" destOrd="0" presId="urn:microsoft.com/office/officeart/2005/8/layout/default"/>
    <dgm:cxn modelId="{F750296D-41A7-471C-90C3-EDB5A94FA733}" type="presParOf" srcId="{8DC25605-1455-47BD-B877-34D3C29E32FC}" destId="{A5A88062-5EA0-4FF1-BA8C-3FEA73DDCDA7}" srcOrd="6" destOrd="0" presId="urn:microsoft.com/office/officeart/2005/8/layout/default"/>
    <dgm:cxn modelId="{111A3190-FB46-4A65-9ABE-F03432BACED6}" type="presParOf" srcId="{8DC25605-1455-47BD-B877-34D3C29E32FC}" destId="{5AB1B627-9C6F-42B6-9D02-10A2D476442F}" srcOrd="7" destOrd="0" presId="urn:microsoft.com/office/officeart/2005/8/layout/default"/>
    <dgm:cxn modelId="{8E452854-C82F-432E-AB62-18A31CDF9B85}" type="presParOf" srcId="{8DC25605-1455-47BD-B877-34D3C29E32FC}" destId="{10A973A4-86D4-4D4A-A02D-8DADB1D26726}" srcOrd="8" destOrd="0" presId="urn:microsoft.com/office/officeart/2005/8/layout/default"/>
    <dgm:cxn modelId="{7B4610E5-3892-4255-B952-05BA014EF66B}" type="presParOf" srcId="{8DC25605-1455-47BD-B877-34D3C29E32FC}" destId="{C82DCF0A-274D-454A-B53E-F7F257EA5F26}" srcOrd="9" destOrd="0" presId="urn:microsoft.com/office/officeart/2005/8/layout/default"/>
    <dgm:cxn modelId="{D101D25B-48ED-4888-B4BF-0273023ED757}" type="presParOf" srcId="{8DC25605-1455-47BD-B877-34D3C29E32FC}" destId="{2976D3AB-1749-44D3-9D01-B945EF4E258B}" srcOrd="10" destOrd="0" presId="urn:microsoft.com/office/officeart/2005/8/layout/default"/>
    <dgm:cxn modelId="{6D7C664A-895D-4EE3-BE99-6D661899E121}" type="presParOf" srcId="{8DC25605-1455-47BD-B877-34D3C29E32FC}" destId="{3E0C9CB9-8226-4528-A376-B5D74563FE53}" srcOrd="11" destOrd="0" presId="urn:microsoft.com/office/officeart/2005/8/layout/default"/>
    <dgm:cxn modelId="{4393EF5F-6EDF-41C4-A3DA-ED7F5040DFEC}" type="presParOf" srcId="{8DC25605-1455-47BD-B877-34D3C29E32FC}" destId="{C313B3FF-D69C-4D4B-9586-2DB0EC59C9F0}" srcOrd="12" destOrd="0" presId="urn:microsoft.com/office/officeart/2005/8/layout/default"/>
    <dgm:cxn modelId="{C626034B-6BEC-4C06-A211-7BD012DA6CAC}" type="presParOf" srcId="{8DC25605-1455-47BD-B877-34D3C29E32FC}" destId="{40264F75-3328-412D-B0E7-0D65B505CDCE}" srcOrd="13" destOrd="0" presId="urn:microsoft.com/office/officeart/2005/8/layout/default"/>
    <dgm:cxn modelId="{51F15961-CE97-440C-A3F8-109207FA8161}" type="presParOf" srcId="{8DC25605-1455-47BD-B877-34D3C29E32FC}" destId="{2F154871-8C0F-4741-8991-3DC21642BF1B}" srcOrd="14" destOrd="0" presId="urn:microsoft.com/office/officeart/2005/8/layout/default"/>
    <dgm:cxn modelId="{348F4BE6-4080-4784-B6A0-80115D89FBEB}" type="presParOf" srcId="{8DC25605-1455-47BD-B877-34D3C29E32FC}" destId="{5164EBEF-5023-4667-951D-829720B4CC64}" srcOrd="15" destOrd="0" presId="urn:microsoft.com/office/officeart/2005/8/layout/default"/>
    <dgm:cxn modelId="{370C33DA-C898-4B0B-927B-3FE4F049EB19}" type="presParOf" srcId="{8DC25605-1455-47BD-B877-34D3C29E32FC}" destId="{DD3C0DC4-45ED-47EE-BA45-DF23744E48DB}" srcOrd="16" destOrd="0" presId="urn:microsoft.com/office/officeart/2005/8/layout/default"/>
    <dgm:cxn modelId="{1EE29869-E239-4558-A6E1-CA0282F3C415}" type="presParOf" srcId="{8DC25605-1455-47BD-B877-34D3C29E32FC}" destId="{841E52EF-0910-4762-A72B-B169764B3983}" srcOrd="17" destOrd="0" presId="urn:microsoft.com/office/officeart/2005/8/layout/default"/>
    <dgm:cxn modelId="{0FB66A92-F7D0-4A06-A21C-D9170F5385DF}" type="presParOf" srcId="{8DC25605-1455-47BD-B877-34D3C29E32FC}" destId="{87C5A4D2-CAB6-4819-AC13-D30137D48F7A}" srcOrd="18" destOrd="0" presId="urn:microsoft.com/office/officeart/2005/8/layout/default"/>
    <dgm:cxn modelId="{35E132E8-48F4-4684-8C98-7A4C6B4BA552}" type="presParOf" srcId="{8DC25605-1455-47BD-B877-34D3C29E32FC}" destId="{8B80CBCD-C9B4-44AE-B033-C0C095C050EC}" srcOrd="19" destOrd="0" presId="urn:microsoft.com/office/officeart/2005/8/layout/default"/>
    <dgm:cxn modelId="{3E41BD08-2B76-4255-8286-88F810C09B26}" type="presParOf" srcId="{8DC25605-1455-47BD-B877-34D3C29E32FC}" destId="{80C2C9A4-1F08-4CCC-AFF2-824444DEA99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D57560-781D-4B42-B3A0-9F384B4AE79C}"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9BFDA76E-34FC-43C3-9EE5-2BED1F0539C8}">
      <dgm:prSet/>
      <dgm:spPr>
        <a:solidFill>
          <a:schemeClr val="accent6">
            <a:lumMod val="40000"/>
            <a:lumOff val="60000"/>
          </a:schemeClr>
        </a:solidFill>
      </dgm:spPr>
      <dgm:t>
        <a:bodyPr/>
        <a:lstStyle/>
        <a:p>
          <a:r>
            <a:rPr lang="en-US" b="1" dirty="0">
              <a:solidFill>
                <a:schemeClr val="tx1"/>
              </a:solidFill>
            </a:rPr>
            <a:t>Is too much denture adhesive toxic?”?</a:t>
          </a:r>
          <a:endParaRPr lang="en-US" dirty="0">
            <a:solidFill>
              <a:schemeClr val="tx1"/>
            </a:solidFill>
          </a:endParaRPr>
        </a:p>
      </dgm:t>
    </dgm:pt>
    <dgm:pt modelId="{66F28FBF-833F-43E2-BFFC-FF8DC075FF59}" type="parTrans" cxnId="{555CEF63-4A02-4B63-A2EA-6E46D2BC8A79}">
      <dgm:prSet/>
      <dgm:spPr/>
      <dgm:t>
        <a:bodyPr/>
        <a:lstStyle/>
        <a:p>
          <a:endParaRPr lang="en-US"/>
        </a:p>
      </dgm:t>
    </dgm:pt>
    <dgm:pt modelId="{31C8119F-F90F-4FD5-A7EB-23B5E1C247ED}" type="sibTrans" cxnId="{555CEF63-4A02-4B63-A2EA-6E46D2BC8A79}">
      <dgm:prSet/>
      <dgm:spPr/>
      <dgm:t>
        <a:bodyPr/>
        <a:lstStyle/>
        <a:p>
          <a:endParaRPr lang="en-US"/>
        </a:p>
      </dgm:t>
    </dgm:pt>
    <dgm:pt modelId="{7AA86B84-DE16-432D-84F8-1BFCC1AFE293}">
      <dgm:prSet/>
      <dgm:spPr>
        <a:solidFill>
          <a:schemeClr val="accent6">
            <a:lumMod val="40000"/>
            <a:lumOff val="60000"/>
          </a:schemeClr>
        </a:solidFill>
      </dgm:spPr>
      <dgm:t>
        <a:bodyPr/>
        <a:lstStyle/>
        <a:p>
          <a:r>
            <a:rPr lang="en-US" b="1" dirty="0">
              <a:solidFill>
                <a:schemeClr val="tx1"/>
              </a:solidFill>
            </a:rPr>
            <a:t>What is the best way to clean my denture?</a:t>
          </a:r>
          <a:endParaRPr lang="en-US" dirty="0">
            <a:solidFill>
              <a:schemeClr val="tx1"/>
            </a:solidFill>
          </a:endParaRPr>
        </a:p>
      </dgm:t>
    </dgm:pt>
    <dgm:pt modelId="{8ACCBD45-082E-4237-9CDA-CF4EFE06EBBD}" type="parTrans" cxnId="{96B05B8F-C824-43C5-9B35-9626FEA9C2A4}">
      <dgm:prSet/>
      <dgm:spPr/>
      <dgm:t>
        <a:bodyPr/>
        <a:lstStyle/>
        <a:p>
          <a:endParaRPr lang="en-US"/>
        </a:p>
      </dgm:t>
    </dgm:pt>
    <dgm:pt modelId="{22E4C347-0F33-4120-B489-8497DBB8C6DF}" type="sibTrans" cxnId="{96B05B8F-C824-43C5-9B35-9626FEA9C2A4}">
      <dgm:prSet/>
      <dgm:spPr/>
      <dgm:t>
        <a:bodyPr/>
        <a:lstStyle/>
        <a:p>
          <a:endParaRPr lang="en-US"/>
        </a:p>
      </dgm:t>
    </dgm:pt>
    <dgm:pt modelId="{BD749A05-0BD5-4815-B69B-058C41D53C87}">
      <dgm:prSet/>
      <dgm:spPr>
        <a:solidFill>
          <a:schemeClr val="accent6">
            <a:lumMod val="40000"/>
            <a:lumOff val="60000"/>
          </a:schemeClr>
        </a:solidFill>
      </dgm:spPr>
      <dgm:t>
        <a:bodyPr/>
        <a:lstStyle/>
        <a:p>
          <a:r>
            <a:rPr lang="en-US" b="1" dirty="0">
              <a:solidFill>
                <a:schemeClr val="tx1"/>
              </a:solidFill>
            </a:rPr>
            <a:t>Is it true that I need to clean my denture if I have a yeast infection in my mouth?</a:t>
          </a:r>
        </a:p>
      </dgm:t>
    </dgm:pt>
    <dgm:pt modelId="{E60FB125-992A-496C-83BF-20DC53A57820}" type="parTrans" cxnId="{9A5C820D-7B00-4B86-BC4E-98F91C1F011B}">
      <dgm:prSet/>
      <dgm:spPr/>
      <dgm:t>
        <a:bodyPr/>
        <a:lstStyle/>
        <a:p>
          <a:endParaRPr lang="en-US"/>
        </a:p>
      </dgm:t>
    </dgm:pt>
    <dgm:pt modelId="{48E335B4-F4A0-498E-A101-2315A94D8B02}" type="sibTrans" cxnId="{9A5C820D-7B00-4B86-BC4E-98F91C1F011B}">
      <dgm:prSet/>
      <dgm:spPr/>
      <dgm:t>
        <a:bodyPr/>
        <a:lstStyle/>
        <a:p>
          <a:endParaRPr lang="en-US"/>
        </a:p>
      </dgm:t>
    </dgm:pt>
    <dgm:pt modelId="{D90B82E8-92B4-416D-8009-BE67F8710203}">
      <dgm:prSet/>
      <dgm:spPr>
        <a:solidFill>
          <a:schemeClr val="accent6">
            <a:lumMod val="20000"/>
            <a:lumOff val="80000"/>
          </a:schemeClr>
        </a:solidFill>
      </dgm:spPr>
      <dgm:t>
        <a:bodyPr/>
        <a:lstStyle/>
        <a:p>
          <a:r>
            <a:rPr lang="en-US" b="1" dirty="0">
              <a:solidFill>
                <a:schemeClr val="tx1"/>
              </a:solidFill>
            </a:rPr>
            <a:t>Thoughts on Waterpics and electric toothbrushes</a:t>
          </a:r>
        </a:p>
      </dgm:t>
    </dgm:pt>
    <dgm:pt modelId="{2584FE04-54B3-40E2-9664-0A85F98C590E}" type="parTrans" cxnId="{7464526D-904A-400C-B5EF-F07BB9E024F7}">
      <dgm:prSet/>
      <dgm:spPr/>
      <dgm:t>
        <a:bodyPr/>
        <a:lstStyle/>
        <a:p>
          <a:endParaRPr lang="en-US"/>
        </a:p>
      </dgm:t>
    </dgm:pt>
    <dgm:pt modelId="{24896AE7-6096-4050-B805-3DFA186D30E4}" type="sibTrans" cxnId="{7464526D-904A-400C-B5EF-F07BB9E024F7}">
      <dgm:prSet/>
      <dgm:spPr/>
      <dgm:t>
        <a:bodyPr/>
        <a:lstStyle/>
        <a:p>
          <a:endParaRPr lang="en-US"/>
        </a:p>
      </dgm:t>
    </dgm:pt>
    <dgm:pt modelId="{EEDC7037-67DA-4482-B6C9-4844E3D831FE}">
      <dgm:prSet/>
      <dgm:spPr>
        <a:solidFill>
          <a:schemeClr val="accent6">
            <a:lumMod val="20000"/>
            <a:lumOff val="80000"/>
          </a:schemeClr>
        </a:solidFill>
      </dgm:spPr>
      <dgm:t>
        <a:bodyPr/>
        <a:lstStyle/>
        <a:p>
          <a:r>
            <a:rPr lang="en-US" b="1" dirty="0">
              <a:solidFill>
                <a:schemeClr val="tx1"/>
              </a:solidFill>
            </a:rPr>
            <a:t>.</a:t>
          </a:r>
          <a:endParaRPr lang="en-US" dirty="0">
            <a:solidFill>
              <a:schemeClr val="tx1"/>
            </a:solidFill>
          </a:endParaRPr>
        </a:p>
      </dgm:t>
    </dgm:pt>
    <dgm:pt modelId="{714C5BFB-FD09-4CEC-B237-BA90BC7EB47F}" type="parTrans" cxnId="{19602A29-6301-4C44-B1F4-81A1DB43BFA1}">
      <dgm:prSet/>
      <dgm:spPr/>
      <dgm:t>
        <a:bodyPr/>
        <a:lstStyle/>
        <a:p>
          <a:endParaRPr lang="en-US"/>
        </a:p>
      </dgm:t>
    </dgm:pt>
    <dgm:pt modelId="{6895F1B3-05E8-4D42-A0AD-3F3483D41B76}" type="sibTrans" cxnId="{19602A29-6301-4C44-B1F4-81A1DB43BFA1}">
      <dgm:prSet/>
      <dgm:spPr/>
      <dgm:t>
        <a:bodyPr/>
        <a:lstStyle/>
        <a:p>
          <a:endParaRPr lang="en-US"/>
        </a:p>
      </dgm:t>
    </dgm:pt>
    <dgm:pt modelId="{ECF88E5B-78C0-442B-A949-14CA0732D39F}">
      <dgm:prSet/>
      <dgm:spPr>
        <a:solidFill>
          <a:schemeClr val="accent6">
            <a:lumMod val="20000"/>
            <a:lumOff val="80000"/>
          </a:schemeClr>
        </a:solidFill>
      </dgm:spPr>
      <dgm:t>
        <a:bodyPr/>
        <a:lstStyle/>
        <a:p>
          <a:endParaRPr lang="en-US" dirty="0">
            <a:solidFill>
              <a:schemeClr val="tx1"/>
            </a:solidFill>
          </a:endParaRPr>
        </a:p>
      </dgm:t>
    </dgm:pt>
    <dgm:pt modelId="{0E278428-18FB-4C61-BCE7-B0937FC5A9FD}" type="parTrans" cxnId="{7E679168-3C99-43D6-B116-9D6D5A43B02C}">
      <dgm:prSet/>
      <dgm:spPr/>
      <dgm:t>
        <a:bodyPr/>
        <a:lstStyle/>
        <a:p>
          <a:endParaRPr lang="en-US"/>
        </a:p>
      </dgm:t>
    </dgm:pt>
    <dgm:pt modelId="{E45DC62B-B17F-4E8A-B069-6A02CB19CDBA}" type="sibTrans" cxnId="{7E679168-3C99-43D6-B116-9D6D5A43B02C}">
      <dgm:prSet/>
      <dgm:spPr/>
      <dgm:t>
        <a:bodyPr/>
        <a:lstStyle/>
        <a:p>
          <a:endParaRPr lang="en-US"/>
        </a:p>
      </dgm:t>
    </dgm:pt>
    <dgm:pt modelId="{E7704AE8-71C8-4D5F-95B4-84722D94B7C5}">
      <dgm:prSet/>
      <dgm:spPr>
        <a:solidFill>
          <a:schemeClr val="accent5">
            <a:lumMod val="20000"/>
            <a:lumOff val="80000"/>
          </a:schemeClr>
        </a:solidFill>
      </dgm:spPr>
      <dgm:t>
        <a:bodyPr/>
        <a:lstStyle/>
        <a:p>
          <a:endParaRPr lang="en-US" dirty="0">
            <a:solidFill>
              <a:schemeClr val="tx1"/>
            </a:solidFill>
          </a:endParaRPr>
        </a:p>
      </dgm:t>
    </dgm:pt>
    <dgm:pt modelId="{E797B244-FDFA-408D-823B-CE7EC94DAEBA}" type="parTrans" cxnId="{4D7DA953-DD8D-4CC3-A0A1-A709DEC02014}">
      <dgm:prSet/>
      <dgm:spPr/>
      <dgm:t>
        <a:bodyPr/>
        <a:lstStyle/>
        <a:p>
          <a:endParaRPr lang="en-US"/>
        </a:p>
      </dgm:t>
    </dgm:pt>
    <dgm:pt modelId="{267C56CF-A03E-4D8A-AB1B-0C5E30A1CEA9}" type="sibTrans" cxnId="{4D7DA953-DD8D-4CC3-A0A1-A709DEC02014}">
      <dgm:prSet/>
      <dgm:spPr/>
      <dgm:t>
        <a:bodyPr/>
        <a:lstStyle/>
        <a:p>
          <a:endParaRPr lang="en-US"/>
        </a:p>
      </dgm:t>
    </dgm:pt>
    <dgm:pt modelId="{7429F8F2-FEA7-4E26-A41E-4B4728E63FDD}">
      <dgm:prSet/>
      <dgm:spPr>
        <a:solidFill>
          <a:schemeClr val="accent5">
            <a:lumMod val="20000"/>
            <a:lumOff val="80000"/>
          </a:schemeClr>
        </a:solidFill>
      </dgm:spPr>
      <dgm:t>
        <a:bodyPr/>
        <a:lstStyle/>
        <a:p>
          <a:endParaRPr lang="en-US" dirty="0">
            <a:solidFill>
              <a:schemeClr val="tx1"/>
            </a:solidFill>
          </a:endParaRPr>
        </a:p>
      </dgm:t>
    </dgm:pt>
    <dgm:pt modelId="{7EA760EB-8091-4EBD-9FF6-F480520921AB}" type="parTrans" cxnId="{77190F92-EB09-4584-8A1A-0BC241D6722B}">
      <dgm:prSet/>
      <dgm:spPr/>
      <dgm:t>
        <a:bodyPr/>
        <a:lstStyle/>
        <a:p>
          <a:endParaRPr lang="en-US"/>
        </a:p>
      </dgm:t>
    </dgm:pt>
    <dgm:pt modelId="{FF8ACF8C-DBE1-40B6-8A4C-17831B3BD5F2}" type="sibTrans" cxnId="{77190F92-EB09-4584-8A1A-0BC241D6722B}">
      <dgm:prSet/>
      <dgm:spPr/>
      <dgm:t>
        <a:bodyPr/>
        <a:lstStyle/>
        <a:p>
          <a:endParaRPr lang="en-US"/>
        </a:p>
      </dgm:t>
    </dgm:pt>
    <dgm:pt modelId="{A2FDCCBA-157B-4233-A4B5-4CB87B2AE81E}">
      <dgm:prSet/>
      <dgm:spPr>
        <a:solidFill>
          <a:schemeClr val="accent5">
            <a:lumMod val="20000"/>
            <a:lumOff val="80000"/>
          </a:schemeClr>
        </a:solidFill>
      </dgm:spPr>
      <dgm:t>
        <a:bodyPr/>
        <a:lstStyle/>
        <a:p>
          <a:endParaRPr lang="en-US" dirty="0">
            <a:solidFill>
              <a:schemeClr val="tx1"/>
            </a:solidFill>
          </a:endParaRPr>
        </a:p>
      </dgm:t>
    </dgm:pt>
    <dgm:pt modelId="{7493C8A6-E14C-4CF0-BD16-25117BC6EF26}" type="parTrans" cxnId="{195D38E3-1A26-420B-9F88-CB3D9C97C78E}">
      <dgm:prSet/>
      <dgm:spPr/>
      <dgm:t>
        <a:bodyPr/>
        <a:lstStyle/>
        <a:p>
          <a:endParaRPr lang="en-US"/>
        </a:p>
      </dgm:t>
    </dgm:pt>
    <dgm:pt modelId="{4D339133-2D12-4EE8-A92C-FBA3E8A26854}" type="sibTrans" cxnId="{195D38E3-1A26-420B-9F88-CB3D9C97C78E}">
      <dgm:prSet/>
      <dgm:spPr/>
      <dgm:t>
        <a:bodyPr/>
        <a:lstStyle/>
        <a:p>
          <a:endParaRPr lang="en-US"/>
        </a:p>
      </dgm:t>
    </dgm:pt>
    <dgm:pt modelId="{9DFDB987-D438-4225-835C-92255F6FB3BB}">
      <dgm:prSet/>
      <dgm:spPr>
        <a:solidFill>
          <a:schemeClr val="accent6">
            <a:lumMod val="40000"/>
            <a:lumOff val="60000"/>
          </a:schemeClr>
        </a:solidFill>
      </dgm:spPr>
      <dgm:t>
        <a:bodyPr/>
        <a:lstStyle/>
        <a:p>
          <a:endParaRPr lang="en-US" dirty="0">
            <a:solidFill>
              <a:schemeClr val="tx1"/>
            </a:solidFill>
          </a:endParaRPr>
        </a:p>
      </dgm:t>
    </dgm:pt>
    <dgm:pt modelId="{C7331C44-6BA5-40FC-A280-77C9639472D0}" type="parTrans" cxnId="{E1BC5B73-9025-4D3E-999E-3DF6041D1979}">
      <dgm:prSet/>
      <dgm:spPr/>
      <dgm:t>
        <a:bodyPr/>
        <a:lstStyle/>
        <a:p>
          <a:endParaRPr lang="en-US"/>
        </a:p>
      </dgm:t>
    </dgm:pt>
    <dgm:pt modelId="{D8397D81-8FA7-4EDE-B2DC-30FA06C7B5DC}" type="sibTrans" cxnId="{E1BC5B73-9025-4D3E-999E-3DF6041D1979}">
      <dgm:prSet/>
      <dgm:spPr/>
      <dgm:t>
        <a:bodyPr/>
        <a:lstStyle/>
        <a:p>
          <a:endParaRPr lang="en-US"/>
        </a:p>
      </dgm:t>
    </dgm:pt>
    <dgm:pt modelId="{F245AD16-D771-48DF-8BE1-2CB650B5F7DF}">
      <dgm:prSet/>
      <dgm:spPr>
        <a:solidFill>
          <a:schemeClr val="accent6">
            <a:lumMod val="40000"/>
            <a:lumOff val="60000"/>
          </a:schemeClr>
        </a:solidFill>
      </dgm:spPr>
      <dgm:t>
        <a:bodyPr/>
        <a:lstStyle/>
        <a:p>
          <a:endParaRPr lang="en-US" dirty="0">
            <a:solidFill>
              <a:schemeClr val="tx1"/>
            </a:solidFill>
          </a:endParaRPr>
        </a:p>
      </dgm:t>
    </dgm:pt>
    <dgm:pt modelId="{32EA199A-3E54-4954-BABD-A70C63FC8A7D}" type="parTrans" cxnId="{42E41870-ABF8-4223-AA5A-AABF66620712}">
      <dgm:prSet/>
      <dgm:spPr/>
      <dgm:t>
        <a:bodyPr/>
        <a:lstStyle/>
        <a:p>
          <a:endParaRPr lang="en-US"/>
        </a:p>
      </dgm:t>
    </dgm:pt>
    <dgm:pt modelId="{13376FBC-8310-47D0-9A83-1AB033D33D92}" type="sibTrans" cxnId="{42E41870-ABF8-4223-AA5A-AABF66620712}">
      <dgm:prSet/>
      <dgm:spPr/>
      <dgm:t>
        <a:bodyPr/>
        <a:lstStyle/>
        <a:p>
          <a:endParaRPr lang="en-US"/>
        </a:p>
      </dgm:t>
    </dgm:pt>
    <dgm:pt modelId="{8DC25605-1455-47BD-B877-34D3C29E32FC}" type="pres">
      <dgm:prSet presAssocID="{52D57560-781D-4B42-B3A0-9F384B4AE79C}" presName="diagram" presStyleCnt="0">
        <dgm:presLayoutVars>
          <dgm:dir/>
          <dgm:resizeHandles val="exact"/>
        </dgm:presLayoutVars>
      </dgm:prSet>
      <dgm:spPr/>
      <dgm:t>
        <a:bodyPr/>
        <a:lstStyle/>
        <a:p>
          <a:endParaRPr lang="en-US"/>
        </a:p>
      </dgm:t>
    </dgm:pt>
    <dgm:pt modelId="{BCC24DC9-59C0-44AE-B758-2A883F2B83A0}" type="pres">
      <dgm:prSet presAssocID="{9BFDA76E-34FC-43C3-9EE5-2BED1F0539C8}" presName="node" presStyleLbl="node1" presStyleIdx="0" presStyleCnt="11">
        <dgm:presLayoutVars>
          <dgm:bulletEnabled val="1"/>
        </dgm:presLayoutVars>
      </dgm:prSet>
      <dgm:spPr/>
      <dgm:t>
        <a:bodyPr/>
        <a:lstStyle/>
        <a:p>
          <a:endParaRPr lang="en-US"/>
        </a:p>
      </dgm:t>
    </dgm:pt>
    <dgm:pt modelId="{34E8BC65-ED6B-4599-8B86-B77D7E6E9B20}" type="pres">
      <dgm:prSet presAssocID="{31C8119F-F90F-4FD5-A7EB-23B5E1C247ED}" presName="sibTrans" presStyleCnt="0"/>
      <dgm:spPr/>
    </dgm:pt>
    <dgm:pt modelId="{2F2985C5-4C51-4350-BFD6-C7B6F043A8D6}" type="pres">
      <dgm:prSet presAssocID="{7AA86B84-DE16-432D-84F8-1BFCC1AFE293}" presName="node" presStyleLbl="node1" presStyleIdx="1" presStyleCnt="11" custLinFactNeighborX="2041" custLinFactNeighborY="7936">
        <dgm:presLayoutVars>
          <dgm:bulletEnabled val="1"/>
        </dgm:presLayoutVars>
      </dgm:prSet>
      <dgm:spPr/>
      <dgm:t>
        <a:bodyPr/>
        <a:lstStyle/>
        <a:p>
          <a:endParaRPr lang="en-US"/>
        </a:p>
      </dgm:t>
    </dgm:pt>
    <dgm:pt modelId="{5E06739F-BDBC-43C5-86C3-AB637CD5AEB4}" type="pres">
      <dgm:prSet presAssocID="{22E4C347-0F33-4120-B489-8497DBB8C6DF}" presName="sibTrans" presStyleCnt="0"/>
      <dgm:spPr/>
    </dgm:pt>
    <dgm:pt modelId="{69011365-C559-4FBF-9B0A-CDC06D229F1B}" type="pres">
      <dgm:prSet presAssocID="{BD749A05-0BD5-4815-B69B-058C41D53C87}" presName="node" presStyleLbl="node1" presStyleIdx="2" presStyleCnt="11">
        <dgm:presLayoutVars>
          <dgm:bulletEnabled val="1"/>
        </dgm:presLayoutVars>
      </dgm:prSet>
      <dgm:spPr/>
      <dgm:t>
        <a:bodyPr/>
        <a:lstStyle/>
        <a:p>
          <a:endParaRPr lang="en-US"/>
        </a:p>
      </dgm:t>
    </dgm:pt>
    <dgm:pt modelId="{40509445-2A07-4B82-AFA3-00537706A68B}" type="pres">
      <dgm:prSet presAssocID="{48E335B4-F4A0-498E-A101-2315A94D8B02}" presName="sibTrans" presStyleCnt="0"/>
      <dgm:spPr/>
    </dgm:pt>
    <dgm:pt modelId="{A5A88062-5EA0-4FF1-BA8C-3FEA73DDCDA7}" type="pres">
      <dgm:prSet presAssocID="{D90B82E8-92B4-416D-8009-BE67F8710203}" presName="node" presStyleLbl="node1" presStyleIdx="3" presStyleCnt="11">
        <dgm:presLayoutVars>
          <dgm:bulletEnabled val="1"/>
        </dgm:presLayoutVars>
      </dgm:prSet>
      <dgm:spPr/>
      <dgm:t>
        <a:bodyPr/>
        <a:lstStyle/>
        <a:p>
          <a:endParaRPr lang="en-US"/>
        </a:p>
      </dgm:t>
    </dgm:pt>
    <dgm:pt modelId="{5AB1B627-9C6F-42B6-9D02-10A2D476442F}" type="pres">
      <dgm:prSet presAssocID="{24896AE7-6096-4050-B805-3DFA186D30E4}" presName="sibTrans" presStyleCnt="0"/>
      <dgm:spPr/>
    </dgm:pt>
    <dgm:pt modelId="{10A973A4-86D4-4D4A-A02D-8DADB1D26726}" type="pres">
      <dgm:prSet presAssocID="{EEDC7037-67DA-4482-B6C9-4844E3D831FE}" presName="node" presStyleLbl="node1" presStyleIdx="4" presStyleCnt="11">
        <dgm:presLayoutVars>
          <dgm:bulletEnabled val="1"/>
        </dgm:presLayoutVars>
      </dgm:prSet>
      <dgm:spPr/>
      <dgm:t>
        <a:bodyPr/>
        <a:lstStyle/>
        <a:p>
          <a:endParaRPr lang="en-US"/>
        </a:p>
      </dgm:t>
    </dgm:pt>
    <dgm:pt modelId="{C82DCF0A-274D-454A-B53E-F7F257EA5F26}" type="pres">
      <dgm:prSet presAssocID="{6895F1B3-05E8-4D42-A0AD-3F3483D41B76}" presName="sibTrans" presStyleCnt="0"/>
      <dgm:spPr/>
    </dgm:pt>
    <dgm:pt modelId="{2976D3AB-1749-44D3-9D01-B945EF4E258B}" type="pres">
      <dgm:prSet presAssocID="{ECF88E5B-78C0-442B-A949-14CA0732D39F}" presName="node" presStyleLbl="node1" presStyleIdx="5" presStyleCnt="11">
        <dgm:presLayoutVars>
          <dgm:bulletEnabled val="1"/>
        </dgm:presLayoutVars>
      </dgm:prSet>
      <dgm:spPr/>
      <dgm:t>
        <a:bodyPr/>
        <a:lstStyle/>
        <a:p>
          <a:endParaRPr lang="en-US"/>
        </a:p>
      </dgm:t>
    </dgm:pt>
    <dgm:pt modelId="{3E0C9CB9-8226-4528-A376-B5D74563FE53}" type="pres">
      <dgm:prSet presAssocID="{E45DC62B-B17F-4E8A-B069-6A02CB19CDBA}" presName="sibTrans" presStyleCnt="0"/>
      <dgm:spPr/>
    </dgm:pt>
    <dgm:pt modelId="{C313B3FF-D69C-4D4B-9586-2DB0EC59C9F0}" type="pres">
      <dgm:prSet presAssocID="{E7704AE8-71C8-4D5F-95B4-84722D94B7C5}" presName="node" presStyleLbl="node1" presStyleIdx="6" presStyleCnt="11" custLinFactNeighborY="4755">
        <dgm:presLayoutVars>
          <dgm:bulletEnabled val="1"/>
        </dgm:presLayoutVars>
      </dgm:prSet>
      <dgm:spPr/>
      <dgm:t>
        <a:bodyPr/>
        <a:lstStyle/>
        <a:p>
          <a:endParaRPr lang="en-US"/>
        </a:p>
      </dgm:t>
    </dgm:pt>
    <dgm:pt modelId="{40264F75-3328-412D-B0E7-0D65B505CDCE}" type="pres">
      <dgm:prSet presAssocID="{267C56CF-A03E-4D8A-AB1B-0C5E30A1CEA9}" presName="sibTrans" presStyleCnt="0"/>
      <dgm:spPr/>
    </dgm:pt>
    <dgm:pt modelId="{2F154871-8C0F-4741-8991-3DC21642BF1B}" type="pres">
      <dgm:prSet presAssocID="{7429F8F2-FEA7-4E26-A41E-4B4728E63FDD}" presName="node" presStyleLbl="node1" presStyleIdx="7" presStyleCnt="11">
        <dgm:presLayoutVars>
          <dgm:bulletEnabled val="1"/>
        </dgm:presLayoutVars>
      </dgm:prSet>
      <dgm:spPr/>
      <dgm:t>
        <a:bodyPr/>
        <a:lstStyle/>
        <a:p>
          <a:endParaRPr lang="en-US"/>
        </a:p>
      </dgm:t>
    </dgm:pt>
    <dgm:pt modelId="{5164EBEF-5023-4667-951D-829720B4CC64}" type="pres">
      <dgm:prSet presAssocID="{FF8ACF8C-DBE1-40B6-8A4C-17831B3BD5F2}" presName="sibTrans" presStyleCnt="0"/>
      <dgm:spPr/>
    </dgm:pt>
    <dgm:pt modelId="{DD3C0DC4-45ED-47EE-BA45-DF23744E48DB}" type="pres">
      <dgm:prSet presAssocID="{A2FDCCBA-157B-4233-A4B5-4CB87B2AE81E}" presName="node" presStyleLbl="node1" presStyleIdx="8" presStyleCnt="11">
        <dgm:presLayoutVars>
          <dgm:bulletEnabled val="1"/>
        </dgm:presLayoutVars>
      </dgm:prSet>
      <dgm:spPr/>
      <dgm:t>
        <a:bodyPr/>
        <a:lstStyle/>
        <a:p>
          <a:endParaRPr lang="en-US"/>
        </a:p>
      </dgm:t>
    </dgm:pt>
    <dgm:pt modelId="{841E52EF-0910-4762-A72B-B169764B3983}" type="pres">
      <dgm:prSet presAssocID="{4D339133-2D12-4EE8-A92C-FBA3E8A26854}" presName="sibTrans" presStyleCnt="0"/>
      <dgm:spPr/>
    </dgm:pt>
    <dgm:pt modelId="{87C5A4D2-CAB6-4819-AC13-D30137D48F7A}" type="pres">
      <dgm:prSet presAssocID="{9DFDB987-D438-4225-835C-92255F6FB3BB}" presName="node" presStyleLbl="node1" presStyleIdx="9" presStyleCnt="11" custLinFactNeighborX="637" custLinFactNeighborY="-2607">
        <dgm:presLayoutVars>
          <dgm:bulletEnabled val="1"/>
        </dgm:presLayoutVars>
      </dgm:prSet>
      <dgm:spPr/>
      <dgm:t>
        <a:bodyPr/>
        <a:lstStyle/>
        <a:p>
          <a:endParaRPr lang="en-US"/>
        </a:p>
      </dgm:t>
    </dgm:pt>
    <dgm:pt modelId="{8B80CBCD-C9B4-44AE-B033-C0C095C050EC}" type="pres">
      <dgm:prSet presAssocID="{D8397D81-8FA7-4EDE-B2DC-30FA06C7B5DC}" presName="sibTrans" presStyleCnt="0"/>
      <dgm:spPr/>
    </dgm:pt>
    <dgm:pt modelId="{80C2C9A4-1F08-4CCC-AFF2-824444DEA99E}" type="pres">
      <dgm:prSet presAssocID="{F245AD16-D771-48DF-8BE1-2CB650B5F7DF}" presName="node" presStyleLbl="node1" presStyleIdx="10" presStyleCnt="11">
        <dgm:presLayoutVars>
          <dgm:bulletEnabled val="1"/>
        </dgm:presLayoutVars>
      </dgm:prSet>
      <dgm:spPr/>
      <dgm:t>
        <a:bodyPr/>
        <a:lstStyle/>
        <a:p>
          <a:endParaRPr lang="en-US"/>
        </a:p>
      </dgm:t>
    </dgm:pt>
  </dgm:ptLst>
  <dgm:cxnLst>
    <dgm:cxn modelId="{96B05B8F-C824-43C5-9B35-9626FEA9C2A4}" srcId="{52D57560-781D-4B42-B3A0-9F384B4AE79C}" destId="{7AA86B84-DE16-432D-84F8-1BFCC1AFE293}" srcOrd="1" destOrd="0" parTransId="{8ACCBD45-082E-4237-9CDA-CF4EFE06EBBD}" sibTransId="{22E4C347-0F33-4120-B489-8497DBB8C6DF}"/>
    <dgm:cxn modelId="{14E63543-E70C-4253-B7C5-451D382ADB10}" type="presOf" srcId="{9DFDB987-D438-4225-835C-92255F6FB3BB}" destId="{87C5A4D2-CAB6-4819-AC13-D30137D48F7A}" srcOrd="0" destOrd="0" presId="urn:microsoft.com/office/officeart/2005/8/layout/default"/>
    <dgm:cxn modelId="{4971D1E0-8A07-4F1E-85B9-4DA7A16A4B76}" type="presOf" srcId="{7429F8F2-FEA7-4E26-A41E-4B4728E63FDD}" destId="{2F154871-8C0F-4741-8991-3DC21642BF1B}" srcOrd="0" destOrd="0" presId="urn:microsoft.com/office/officeart/2005/8/layout/default"/>
    <dgm:cxn modelId="{D6B2CC5B-DC00-437D-8B17-EE6C4358A214}" type="presOf" srcId="{D90B82E8-92B4-416D-8009-BE67F8710203}" destId="{A5A88062-5EA0-4FF1-BA8C-3FEA73DDCDA7}" srcOrd="0" destOrd="0" presId="urn:microsoft.com/office/officeart/2005/8/layout/default"/>
    <dgm:cxn modelId="{7464526D-904A-400C-B5EF-F07BB9E024F7}" srcId="{52D57560-781D-4B42-B3A0-9F384B4AE79C}" destId="{D90B82E8-92B4-416D-8009-BE67F8710203}" srcOrd="3" destOrd="0" parTransId="{2584FE04-54B3-40E2-9664-0A85F98C590E}" sibTransId="{24896AE7-6096-4050-B805-3DFA186D30E4}"/>
    <dgm:cxn modelId="{77190F92-EB09-4584-8A1A-0BC241D6722B}" srcId="{52D57560-781D-4B42-B3A0-9F384B4AE79C}" destId="{7429F8F2-FEA7-4E26-A41E-4B4728E63FDD}" srcOrd="7" destOrd="0" parTransId="{7EA760EB-8091-4EBD-9FF6-F480520921AB}" sibTransId="{FF8ACF8C-DBE1-40B6-8A4C-17831B3BD5F2}"/>
    <dgm:cxn modelId="{DB41489C-C4FD-4C9D-9906-E620ED207FFF}" type="presOf" srcId="{E7704AE8-71C8-4D5F-95B4-84722D94B7C5}" destId="{C313B3FF-D69C-4D4B-9586-2DB0EC59C9F0}" srcOrd="0" destOrd="0" presId="urn:microsoft.com/office/officeart/2005/8/layout/default"/>
    <dgm:cxn modelId="{555CEF63-4A02-4B63-A2EA-6E46D2BC8A79}" srcId="{52D57560-781D-4B42-B3A0-9F384B4AE79C}" destId="{9BFDA76E-34FC-43C3-9EE5-2BED1F0539C8}" srcOrd="0" destOrd="0" parTransId="{66F28FBF-833F-43E2-BFFC-FF8DC075FF59}" sibTransId="{31C8119F-F90F-4FD5-A7EB-23B5E1C247ED}"/>
    <dgm:cxn modelId="{195D38E3-1A26-420B-9F88-CB3D9C97C78E}" srcId="{52D57560-781D-4B42-B3A0-9F384B4AE79C}" destId="{A2FDCCBA-157B-4233-A4B5-4CB87B2AE81E}" srcOrd="8" destOrd="0" parTransId="{7493C8A6-E14C-4CF0-BD16-25117BC6EF26}" sibTransId="{4D339133-2D12-4EE8-A92C-FBA3E8A26854}"/>
    <dgm:cxn modelId="{E1BC5B73-9025-4D3E-999E-3DF6041D1979}" srcId="{52D57560-781D-4B42-B3A0-9F384B4AE79C}" destId="{9DFDB987-D438-4225-835C-92255F6FB3BB}" srcOrd="9" destOrd="0" parTransId="{C7331C44-6BA5-40FC-A280-77C9639472D0}" sibTransId="{D8397D81-8FA7-4EDE-B2DC-30FA06C7B5DC}"/>
    <dgm:cxn modelId="{19602A29-6301-4C44-B1F4-81A1DB43BFA1}" srcId="{52D57560-781D-4B42-B3A0-9F384B4AE79C}" destId="{EEDC7037-67DA-4482-B6C9-4844E3D831FE}" srcOrd="4" destOrd="0" parTransId="{714C5BFB-FD09-4CEC-B237-BA90BC7EB47F}" sibTransId="{6895F1B3-05E8-4D42-A0AD-3F3483D41B76}"/>
    <dgm:cxn modelId="{2FC217D6-757E-4104-93A9-963E49493809}" type="presOf" srcId="{EEDC7037-67DA-4482-B6C9-4844E3D831FE}" destId="{10A973A4-86D4-4D4A-A02D-8DADB1D26726}" srcOrd="0" destOrd="0" presId="urn:microsoft.com/office/officeart/2005/8/layout/default"/>
    <dgm:cxn modelId="{7E679168-3C99-43D6-B116-9D6D5A43B02C}" srcId="{52D57560-781D-4B42-B3A0-9F384B4AE79C}" destId="{ECF88E5B-78C0-442B-A949-14CA0732D39F}" srcOrd="5" destOrd="0" parTransId="{0E278428-18FB-4C61-BCE7-B0937FC5A9FD}" sibTransId="{E45DC62B-B17F-4E8A-B069-6A02CB19CDBA}"/>
    <dgm:cxn modelId="{9A5C820D-7B00-4B86-BC4E-98F91C1F011B}" srcId="{52D57560-781D-4B42-B3A0-9F384B4AE79C}" destId="{BD749A05-0BD5-4815-B69B-058C41D53C87}" srcOrd="2" destOrd="0" parTransId="{E60FB125-992A-496C-83BF-20DC53A57820}" sibTransId="{48E335B4-F4A0-498E-A101-2315A94D8B02}"/>
    <dgm:cxn modelId="{42E41870-ABF8-4223-AA5A-AABF66620712}" srcId="{52D57560-781D-4B42-B3A0-9F384B4AE79C}" destId="{F245AD16-D771-48DF-8BE1-2CB650B5F7DF}" srcOrd="10" destOrd="0" parTransId="{32EA199A-3E54-4954-BABD-A70C63FC8A7D}" sibTransId="{13376FBC-8310-47D0-9A83-1AB033D33D92}"/>
    <dgm:cxn modelId="{4D7DA953-DD8D-4CC3-A0A1-A709DEC02014}" srcId="{52D57560-781D-4B42-B3A0-9F384B4AE79C}" destId="{E7704AE8-71C8-4D5F-95B4-84722D94B7C5}" srcOrd="6" destOrd="0" parTransId="{E797B244-FDFA-408D-823B-CE7EC94DAEBA}" sibTransId="{267C56CF-A03E-4D8A-AB1B-0C5E30A1CEA9}"/>
    <dgm:cxn modelId="{3A877F81-D336-450E-A938-082EE68DA3D9}" type="presOf" srcId="{9BFDA76E-34FC-43C3-9EE5-2BED1F0539C8}" destId="{BCC24DC9-59C0-44AE-B758-2A883F2B83A0}" srcOrd="0" destOrd="0" presId="urn:microsoft.com/office/officeart/2005/8/layout/default"/>
    <dgm:cxn modelId="{7FA1F236-6AB7-4397-AC57-1B003BC590CC}" type="presOf" srcId="{BD749A05-0BD5-4815-B69B-058C41D53C87}" destId="{69011365-C559-4FBF-9B0A-CDC06D229F1B}" srcOrd="0" destOrd="0" presId="urn:microsoft.com/office/officeart/2005/8/layout/default"/>
    <dgm:cxn modelId="{747B0350-B356-45D1-AB00-3683EA7C376A}" type="presOf" srcId="{ECF88E5B-78C0-442B-A949-14CA0732D39F}" destId="{2976D3AB-1749-44D3-9D01-B945EF4E258B}" srcOrd="0" destOrd="0" presId="urn:microsoft.com/office/officeart/2005/8/layout/default"/>
    <dgm:cxn modelId="{ADC23E3C-93E3-4B6E-8255-09892140C243}" type="presOf" srcId="{F245AD16-D771-48DF-8BE1-2CB650B5F7DF}" destId="{80C2C9A4-1F08-4CCC-AFF2-824444DEA99E}" srcOrd="0" destOrd="0" presId="urn:microsoft.com/office/officeart/2005/8/layout/default"/>
    <dgm:cxn modelId="{C0FE7523-CEC5-46FC-B58C-6CD57A21A03B}" type="presOf" srcId="{A2FDCCBA-157B-4233-A4B5-4CB87B2AE81E}" destId="{DD3C0DC4-45ED-47EE-BA45-DF23744E48DB}" srcOrd="0" destOrd="0" presId="urn:microsoft.com/office/officeart/2005/8/layout/default"/>
    <dgm:cxn modelId="{F0EFE930-0E83-4ECF-BA90-9B634DF40B58}" type="presOf" srcId="{7AA86B84-DE16-432D-84F8-1BFCC1AFE293}" destId="{2F2985C5-4C51-4350-BFD6-C7B6F043A8D6}" srcOrd="0" destOrd="0" presId="urn:microsoft.com/office/officeart/2005/8/layout/default"/>
    <dgm:cxn modelId="{B93D751C-F295-4EDB-A104-3FDB2203B9E5}" type="presOf" srcId="{52D57560-781D-4B42-B3A0-9F384B4AE79C}" destId="{8DC25605-1455-47BD-B877-34D3C29E32FC}" srcOrd="0" destOrd="0" presId="urn:microsoft.com/office/officeart/2005/8/layout/default"/>
    <dgm:cxn modelId="{2AAB8F87-24AF-439D-B1DC-5FA867CEDFB0}" type="presParOf" srcId="{8DC25605-1455-47BD-B877-34D3C29E32FC}" destId="{BCC24DC9-59C0-44AE-B758-2A883F2B83A0}" srcOrd="0" destOrd="0" presId="urn:microsoft.com/office/officeart/2005/8/layout/default"/>
    <dgm:cxn modelId="{D621A6E7-0758-4349-AE59-45D8D0FDF741}" type="presParOf" srcId="{8DC25605-1455-47BD-B877-34D3C29E32FC}" destId="{34E8BC65-ED6B-4599-8B86-B77D7E6E9B20}" srcOrd="1" destOrd="0" presId="urn:microsoft.com/office/officeart/2005/8/layout/default"/>
    <dgm:cxn modelId="{66C8A7DC-CA6F-4145-A845-C86D339C6D76}" type="presParOf" srcId="{8DC25605-1455-47BD-B877-34D3C29E32FC}" destId="{2F2985C5-4C51-4350-BFD6-C7B6F043A8D6}" srcOrd="2" destOrd="0" presId="urn:microsoft.com/office/officeart/2005/8/layout/default"/>
    <dgm:cxn modelId="{374A0A19-D922-4F65-8511-BC100A8D06D3}" type="presParOf" srcId="{8DC25605-1455-47BD-B877-34D3C29E32FC}" destId="{5E06739F-BDBC-43C5-86C3-AB637CD5AEB4}" srcOrd="3" destOrd="0" presId="urn:microsoft.com/office/officeart/2005/8/layout/default"/>
    <dgm:cxn modelId="{5FC5E446-816D-451A-AE7D-3E8DE44DA22E}" type="presParOf" srcId="{8DC25605-1455-47BD-B877-34D3C29E32FC}" destId="{69011365-C559-4FBF-9B0A-CDC06D229F1B}" srcOrd="4" destOrd="0" presId="urn:microsoft.com/office/officeart/2005/8/layout/default"/>
    <dgm:cxn modelId="{979D57C3-1CAB-44F1-A09A-60F12E4028C3}" type="presParOf" srcId="{8DC25605-1455-47BD-B877-34D3C29E32FC}" destId="{40509445-2A07-4B82-AFA3-00537706A68B}" srcOrd="5" destOrd="0" presId="urn:microsoft.com/office/officeart/2005/8/layout/default"/>
    <dgm:cxn modelId="{3B67225B-41F3-46AF-BA0E-EF45B6CB80A9}" type="presParOf" srcId="{8DC25605-1455-47BD-B877-34D3C29E32FC}" destId="{A5A88062-5EA0-4FF1-BA8C-3FEA73DDCDA7}" srcOrd="6" destOrd="0" presId="urn:microsoft.com/office/officeart/2005/8/layout/default"/>
    <dgm:cxn modelId="{77CE3ACC-DAC4-406F-89FE-80862825DAA6}" type="presParOf" srcId="{8DC25605-1455-47BD-B877-34D3C29E32FC}" destId="{5AB1B627-9C6F-42B6-9D02-10A2D476442F}" srcOrd="7" destOrd="0" presId="urn:microsoft.com/office/officeart/2005/8/layout/default"/>
    <dgm:cxn modelId="{94A2BFC0-1A0B-4BD3-938C-C6EAF2508A94}" type="presParOf" srcId="{8DC25605-1455-47BD-B877-34D3C29E32FC}" destId="{10A973A4-86D4-4D4A-A02D-8DADB1D26726}" srcOrd="8" destOrd="0" presId="urn:microsoft.com/office/officeart/2005/8/layout/default"/>
    <dgm:cxn modelId="{5D981441-FDC4-4CA0-B366-58ECE6F0961C}" type="presParOf" srcId="{8DC25605-1455-47BD-B877-34D3C29E32FC}" destId="{C82DCF0A-274D-454A-B53E-F7F257EA5F26}" srcOrd="9" destOrd="0" presId="urn:microsoft.com/office/officeart/2005/8/layout/default"/>
    <dgm:cxn modelId="{9EE9CB43-1D16-4D6E-AE60-8B23D4C58661}" type="presParOf" srcId="{8DC25605-1455-47BD-B877-34D3C29E32FC}" destId="{2976D3AB-1749-44D3-9D01-B945EF4E258B}" srcOrd="10" destOrd="0" presId="urn:microsoft.com/office/officeart/2005/8/layout/default"/>
    <dgm:cxn modelId="{24C26943-0D8F-45BC-911D-7A6DDB08F820}" type="presParOf" srcId="{8DC25605-1455-47BD-B877-34D3C29E32FC}" destId="{3E0C9CB9-8226-4528-A376-B5D74563FE53}" srcOrd="11" destOrd="0" presId="urn:microsoft.com/office/officeart/2005/8/layout/default"/>
    <dgm:cxn modelId="{F2B17948-F578-414A-92A4-FA01C17DCD14}" type="presParOf" srcId="{8DC25605-1455-47BD-B877-34D3C29E32FC}" destId="{C313B3FF-D69C-4D4B-9586-2DB0EC59C9F0}" srcOrd="12" destOrd="0" presId="urn:microsoft.com/office/officeart/2005/8/layout/default"/>
    <dgm:cxn modelId="{B53C4733-8EE6-4135-91AF-E196DD4EF684}" type="presParOf" srcId="{8DC25605-1455-47BD-B877-34D3C29E32FC}" destId="{40264F75-3328-412D-B0E7-0D65B505CDCE}" srcOrd="13" destOrd="0" presId="urn:microsoft.com/office/officeart/2005/8/layout/default"/>
    <dgm:cxn modelId="{E7CE3D5F-E156-4EAD-911A-E0CC5332163A}" type="presParOf" srcId="{8DC25605-1455-47BD-B877-34D3C29E32FC}" destId="{2F154871-8C0F-4741-8991-3DC21642BF1B}" srcOrd="14" destOrd="0" presId="urn:microsoft.com/office/officeart/2005/8/layout/default"/>
    <dgm:cxn modelId="{B12FCC4F-B543-4262-99E4-6FEC70F01AF6}" type="presParOf" srcId="{8DC25605-1455-47BD-B877-34D3C29E32FC}" destId="{5164EBEF-5023-4667-951D-829720B4CC64}" srcOrd="15" destOrd="0" presId="urn:microsoft.com/office/officeart/2005/8/layout/default"/>
    <dgm:cxn modelId="{FF3CE74F-B485-4D3A-B749-B7F0B7E9D57E}" type="presParOf" srcId="{8DC25605-1455-47BD-B877-34D3C29E32FC}" destId="{DD3C0DC4-45ED-47EE-BA45-DF23744E48DB}" srcOrd="16" destOrd="0" presId="urn:microsoft.com/office/officeart/2005/8/layout/default"/>
    <dgm:cxn modelId="{B436174F-232B-4A6E-8957-16492E71CB87}" type="presParOf" srcId="{8DC25605-1455-47BD-B877-34D3C29E32FC}" destId="{841E52EF-0910-4762-A72B-B169764B3983}" srcOrd="17" destOrd="0" presId="urn:microsoft.com/office/officeart/2005/8/layout/default"/>
    <dgm:cxn modelId="{5D654004-82CC-40FB-AB36-EDBE983FF30A}" type="presParOf" srcId="{8DC25605-1455-47BD-B877-34D3C29E32FC}" destId="{87C5A4D2-CAB6-4819-AC13-D30137D48F7A}" srcOrd="18" destOrd="0" presId="urn:microsoft.com/office/officeart/2005/8/layout/default"/>
    <dgm:cxn modelId="{111692F8-6AED-4B85-9CD5-D6041EF3944B}" type="presParOf" srcId="{8DC25605-1455-47BD-B877-34D3C29E32FC}" destId="{8B80CBCD-C9B4-44AE-B033-C0C095C050EC}" srcOrd="19" destOrd="0" presId="urn:microsoft.com/office/officeart/2005/8/layout/default"/>
    <dgm:cxn modelId="{C6B9AD42-E0CD-4256-8991-C03A94ABFC4A}" type="presParOf" srcId="{8DC25605-1455-47BD-B877-34D3C29E32FC}" destId="{80C2C9A4-1F08-4CCC-AFF2-824444DEA99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B8263-640B-4A74-ADC7-4C562961F444}"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12C866CC-AFAD-4CD6-8BEE-47A203979650}">
      <dgm:prSet/>
      <dgm:spPr>
        <a:solidFill>
          <a:schemeClr val="bg1"/>
        </a:solidFill>
      </dgm:spPr>
      <dgm:t>
        <a:bodyPr/>
        <a:lstStyle/>
        <a:p>
          <a:r>
            <a:rPr lang="en-US" dirty="0"/>
            <a:t>Cleaning---------$125.00</a:t>
          </a:r>
        </a:p>
      </dgm:t>
    </dgm:pt>
    <dgm:pt modelId="{A7A18E89-1ADE-4B6B-9F2B-C349D3EF1461}" type="parTrans" cxnId="{1AE2E991-595E-43CB-B166-E03BE05BF0F9}">
      <dgm:prSet/>
      <dgm:spPr/>
      <dgm:t>
        <a:bodyPr/>
        <a:lstStyle/>
        <a:p>
          <a:endParaRPr lang="en-US"/>
        </a:p>
      </dgm:t>
    </dgm:pt>
    <dgm:pt modelId="{0067FB82-46E7-48AB-AD95-9094B9EB1BD1}" type="sibTrans" cxnId="{1AE2E991-595E-43CB-B166-E03BE05BF0F9}">
      <dgm:prSet/>
      <dgm:spPr/>
      <dgm:t>
        <a:bodyPr/>
        <a:lstStyle/>
        <a:p>
          <a:endParaRPr lang="en-US"/>
        </a:p>
      </dgm:t>
    </dgm:pt>
    <dgm:pt modelId="{98B396AD-2155-43C5-B9E4-17EED2985D58}">
      <dgm:prSet/>
      <dgm:spPr>
        <a:solidFill>
          <a:schemeClr val="bg1"/>
        </a:solidFill>
      </dgm:spPr>
      <dgm:t>
        <a:bodyPr/>
        <a:lstStyle/>
        <a:p>
          <a:r>
            <a:rPr lang="en-US" dirty="0"/>
            <a:t>Exams-------------$  35.00--$125.00</a:t>
          </a:r>
        </a:p>
      </dgm:t>
    </dgm:pt>
    <dgm:pt modelId="{FB067166-9FE1-4855-AB58-BC7906C785D7}" type="parTrans" cxnId="{311A0405-44FD-42FA-A689-A3257DC6FB3A}">
      <dgm:prSet/>
      <dgm:spPr/>
      <dgm:t>
        <a:bodyPr/>
        <a:lstStyle/>
        <a:p>
          <a:endParaRPr lang="en-US"/>
        </a:p>
      </dgm:t>
    </dgm:pt>
    <dgm:pt modelId="{8C69990B-3431-4E3E-B88D-F0835D6B3F4F}" type="sibTrans" cxnId="{311A0405-44FD-42FA-A689-A3257DC6FB3A}">
      <dgm:prSet/>
      <dgm:spPr/>
      <dgm:t>
        <a:bodyPr/>
        <a:lstStyle/>
        <a:p>
          <a:endParaRPr lang="en-US"/>
        </a:p>
      </dgm:t>
    </dgm:pt>
    <dgm:pt modelId="{0E2D9E70-4743-447B-914F-20C843E3B749}">
      <dgm:prSet/>
      <dgm:spPr>
        <a:solidFill>
          <a:schemeClr val="bg1">
            <a:lumMod val="95000"/>
          </a:schemeClr>
        </a:solidFill>
      </dgm:spPr>
      <dgm:t>
        <a:bodyPr/>
        <a:lstStyle/>
        <a:p>
          <a:r>
            <a:rPr lang="en-US" dirty="0"/>
            <a:t>Filling---------------$300.00</a:t>
          </a:r>
        </a:p>
      </dgm:t>
    </dgm:pt>
    <dgm:pt modelId="{516F7207-2ED5-43DD-9097-4956687007C9}" type="parTrans" cxnId="{5E54CC05-A32A-45DB-A66E-924425C117B4}">
      <dgm:prSet/>
      <dgm:spPr/>
      <dgm:t>
        <a:bodyPr/>
        <a:lstStyle/>
        <a:p>
          <a:endParaRPr lang="en-US"/>
        </a:p>
      </dgm:t>
    </dgm:pt>
    <dgm:pt modelId="{551EF771-6BC3-4E45-9A29-A0150FA01E06}" type="sibTrans" cxnId="{5E54CC05-A32A-45DB-A66E-924425C117B4}">
      <dgm:prSet/>
      <dgm:spPr/>
      <dgm:t>
        <a:bodyPr/>
        <a:lstStyle/>
        <a:p>
          <a:endParaRPr lang="en-US"/>
        </a:p>
      </dgm:t>
    </dgm:pt>
    <dgm:pt modelId="{5BD9180A-76FC-4E36-8837-9521E1661DFA}">
      <dgm:prSet/>
      <dgm:spPr>
        <a:solidFill>
          <a:schemeClr val="bg1">
            <a:lumMod val="65000"/>
          </a:schemeClr>
        </a:solidFill>
      </dgm:spPr>
      <dgm:t>
        <a:bodyPr/>
        <a:lstStyle/>
        <a:p>
          <a:r>
            <a:rPr lang="en-US" dirty="0"/>
            <a:t>Crown-------------$1000.00</a:t>
          </a:r>
        </a:p>
      </dgm:t>
    </dgm:pt>
    <dgm:pt modelId="{9A93F547-3E21-4ADB-8C29-4FC40007C9A9}" type="parTrans" cxnId="{C2D527E7-FE0A-4FE9-B378-5B0A924C3E92}">
      <dgm:prSet/>
      <dgm:spPr/>
      <dgm:t>
        <a:bodyPr/>
        <a:lstStyle/>
        <a:p>
          <a:endParaRPr lang="en-US"/>
        </a:p>
      </dgm:t>
    </dgm:pt>
    <dgm:pt modelId="{E422EE6A-4981-41D4-A90A-383F30414854}" type="sibTrans" cxnId="{C2D527E7-FE0A-4FE9-B378-5B0A924C3E92}">
      <dgm:prSet/>
      <dgm:spPr/>
      <dgm:t>
        <a:bodyPr/>
        <a:lstStyle/>
        <a:p>
          <a:endParaRPr lang="en-US"/>
        </a:p>
      </dgm:t>
    </dgm:pt>
    <dgm:pt modelId="{462CE1AB-4EBF-44D9-B42A-440EFEDEB036}">
      <dgm:prSet/>
      <dgm:spPr>
        <a:solidFill>
          <a:schemeClr val="bg1">
            <a:lumMod val="65000"/>
          </a:schemeClr>
        </a:solidFill>
      </dgm:spPr>
      <dgm:t>
        <a:bodyPr/>
        <a:lstStyle/>
        <a:p>
          <a:r>
            <a:rPr lang="en-US" dirty="0"/>
            <a:t>Extraction---------$75.00</a:t>
          </a:r>
        </a:p>
      </dgm:t>
    </dgm:pt>
    <dgm:pt modelId="{6F6107D8-4F1A-43DC-88BE-7C39765888A3}" type="parTrans" cxnId="{DFDB865B-87CB-4750-BFCD-14E720CBA24A}">
      <dgm:prSet/>
      <dgm:spPr/>
      <dgm:t>
        <a:bodyPr/>
        <a:lstStyle/>
        <a:p>
          <a:endParaRPr lang="en-US"/>
        </a:p>
      </dgm:t>
    </dgm:pt>
    <dgm:pt modelId="{118EBF33-1F6A-4B8E-814E-73641BB74CFC}" type="sibTrans" cxnId="{DFDB865B-87CB-4750-BFCD-14E720CBA24A}">
      <dgm:prSet/>
      <dgm:spPr/>
      <dgm:t>
        <a:bodyPr/>
        <a:lstStyle/>
        <a:p>
          <a:endParaRPr lang="en-US"/>
        </a:p>
      </dgm:t>
    </dgm:pt>
    <dgm:pt modelId="{D247B817-00E1-4FFC-92FC-14CC227E2D04}">
      <dgm:prSet/>
      <dgm:spPr>
        <a:solidFill>
          <a:schemeClr val="bg1"/>
        </a:solidFill>
      </dgm:spPr>
      <dgm:t>
        <a:bodyPr/>
        <a:lstStyle/>
        <a:p>
          <a:r>
            <a:rPr lang="en-US" dirty="0"/>
            <a:t>X-Ray---------------$75.00</a:t>
          </a:r>
        </a:p>
      </dgm:t>
    </dgm:pt>
    <dgm:pt modelId="{A8463EBC-4F58-4FC3-BB8D-06519324798A}" type="parTrans" cxnId="{025388D5-B2E6-4342-8773-2779E60A7A40}">
      <dgm:prSet/>
      <dgm:spPr/>
      <dgm:t>
        <a:bodyPr/>
        <a:lstStyle/>
        <a:p>
          <a:endParaRPr lang="en-US"/>
        </a:p>
      </dgm:t>
    </dgm:pt>
    <dgm:pt modelId="{98803EEE-B114-4451-9C90-B85EF8F4EA7C}" type="sibTrans" cxnId="{025388D5-B2E6-4342-8773-2779E60A7A40}">
      <dgm:prSet/>
      <dgm:spPr/>
      <dgm:t>
        <a:bodyPr/>
        <a:lstStyle/>
        <a:p>
          <a:endParaRPr lang="en-US"/>
        </a:p>
      </dgm:t>
    </dgm:pt>
    <dgm:pt modelId="{5E70AC6B-50B1-454D-965F-24BC71C76D91}">
      <dgm:prSet/>
      <dgm:spPr>
        <a:solidFill>
          <a:schemeClr val="tx1">
            <a:lumMod val="50000"/>
            <a:lumOff val="50000"/>
          </a:schemeClr>
        </a:solidFill>
      </dgm:spPr>
      <dgm:t>
        <a:bodyPr/>
        <a:lstStyle/>
        <a:p>
          <a:r>
            <a:rPr lang="en-US" dirty="0"/>
            <a:t>Denture------------$ 1000.00</a:t>
          </a:r>
        </a:p>
      </dgm:t>
    </dgm:pt>
    <dgm:pt modelId="{53CA6C64-175C-4B24-858D-B0D90A6539F3}" type="parTrans" cxnId="{653878C0-83C8-471F-8C5C-3473953D806F}">
      <dgm:prSet/>
      <dgm:spPr/>
      <dgm:t>
        <a:bodyPr/>
        <a:lstStyle/>
        <a:p>
          <a:endParaRPr lang="en-US"/>
        </a:p>
      </dgm:t>
    </dgm:pt>
    <dgm:pt modelId="{4ADD2D75-23E7-4F78-8C83-34D59007736D}" type="sibTrans" cxnId="{653878C0-83C8-471F-8C5C-3473953D806F}">
      <dgm:prSet/>
      <dgm:spPr/>
      <dgm:t>
        <a:bodyPr/>
        <a:lstStyle/>
        <a:p>
          <a:endParaRPr lang="en-US"/>
        </a:p>
      </dgm:t>
    </dgm:pt>
    <dgm:pt modelId="{3079E20F-D162-463B-9291-9D1A09C53813}" type="pres">
      <dgm:prSet presAssocID="{0D6B8263-640B-4A74-ADC7-4C562961F444}" presName="linear" presStyleCnt="0">
        <dgm:presLayoutVars>
          <dgm:animLvl val="lvl"/>
          <dgm:resizeHandles val="exact"/>
        </dgm:presLayoutVars>
      </dgm:prSet>
      <dgm:spPr/>
      <dgm:t>
        <a:bodyPr/>
        <a:lstStyle/>
        <a:p>
          <a:endParaRPr lang="en-US"/>
        </a:p>
      </dgm:t>
    </dgm:pt>
    <dgm:pt modelId="{0DD97C7F-4719-496B-8EBC-4A32DD44A23C}" type="pres">
      <dgm:prSet presAssocID="{12C866CC-AFAD-4CD6-8BEE-47A203979650}" presName="parentText" presStyleLbl="node1" presStyleIdx="0" presStyleCnt="7">
        <dgm:presLayoutVars>
          <dgm:chMax val="0"/>
          <dgm:bulletEnabled val="1"/>
        </dgm:presLayoutVars>
      </dgm:prSet>
      <dgm:spPr/>
      <dgm:t>
        <a:bodyPr/>
        <a:lstStyle/>
        <a:p>
          <a:endParaRPr lang="en-US"/>
        </a:p>
      </dgm:t>
    </dgm:pt>
    <dgm:pt modelId="{D567F3E7-B8F4-4014-A090-C9F8CE23837F}" type="pres">
      <dgm:prSet presAssocID="{0067FB82-46E7-48AB-AD95-9094B9EB1BD1}" presName="spacer" presStyleCnt="0"/>
      <dgm:spPr/>
    </dgm:pt>
    <dgm:pt modelId="{27165311-06B2-468B-A6A7-EB1423416423}" type="pres">
      <dgm:prSet presAssocID="{D247B817-00E1-4FFC-92FC-14CC227E2D04}" presName="parentText" presStyleLbl="node1" presStyleIdx="1" presStyleCnt="7">
        <dgm:presLayoutVars>
          <dgm:chMax val="0"/>
          <dgm:bulletEnabled val="1"/>
        </dgm:presLayoutVars>
      </dgm:prSet>
      <dgm:spPr/>
      <dgm:t>
        <a:bodyPr/>
        <a:lstStyle/>
        <a:p>
          <a:endParaRPr lang="en-US"/>
        </a:p>
      </dgm:t>
    </dgm:pt>
    <dgm:pt modelId="{5A9A66DE-3E28-4AE2-B2F9-C71847E1B7B0}" type="pres">
      <dgm:prSet presAssocID="{98803EEE-B114-4451-9C90-B85EF8F4EA7C}" presName="spacer" presStyleCnt="0"/>
      <dgm:spPr/>
    </dgm:pt>
    <dgm:pt modelId="{BADEA6E1-9BF4-4C59-8348-064E787E6D35}" type="pres">
      <dgm:prSet presAssocID="{98B396AD-2155-43C5-B9E4-17EED2985D58}" presName="parentText" presStyleLbl="node1" presStyleIdx="2" presStyleCnt="7">
        <dgm:presLayoutVars>
          <dgm:chMax val="0"/>
          <dgm:bulletEnabled val="1"/>
        </dgm:presLayoutVars>
      </dgm:prSet>
      <dgm:spPr/>
      <dgm:t>
        <a:bodyPr/>
        <a:lstStyle/>
        <a:p>
          <a:endParaRPr lang="en-US"/>
        </a:p>
      </dgm:t>
    </dgm:pt>
    <dgm:pt modelId="{B316D929-D22F-4A53-A7B2-D9A6228C1FCD}" type="pres">
      <dgm:prSet presAssocID="{8C69990B-3431-4E3E-B88D-F0835D6B3F4F}" presName="spacer" presStyleCnt="0"/>
      <dgm:spPr/>
    </dgm:pt>
    <dgm:pt modelId="{C954C754-DEB7-46A3-B871-19B837547A85}" type="pres">
      <dgm:prSet presAssocID="{0E2D9E70-4743-447B-914F-20C843E3B749}" presName="parentText" presStyleLbl="node1" presStyleIdx="3" presStyleCnt="7">
        <dgm:presLayoutVars>
          <dgm:chMax val="0"/>
          <dgm:bulletEnabled val="1"/>
        </dgm:presLayoutVars>
      </dgm:prSet>
      <dgm:spPr/>
      <dgm:t>
        <a:bodyPr/>
        <a:lstStyle/>
        <a:p>
          <a:endParaRPr lang="en-US"/>
        </a:p>
      </dgm:t>
    </dgm:pt>
    <dgm:pt modelId="{AE522567-6429-4F81-B01E-F9DA22770A34}" type="pres">
      <dgm:prSet presAssocID="{551EF771-6BC3-4E45-9A29-A0150FA01E06}" presName="spacer" presStyleCnt="0"/>
      <dgm:spPr/>
    </dgm:pt>
    <dgm:pt modelId="{ED566BC5-B01F-4CE8-98A2-5D837E2DE4C1}" type="pres">
      <dgm:prSet presAssocID="{5BD9180A-76FC-4E36-8837-9521E1661DFA}" presName="parentText" presStyleLbl="node1" presStyleIdx="4" presStyleCnt="7" custLinFactNeighborX="54">
        <dgm:presLayoutVars>
          <dgm:chMax val="0"/>
          <dgm:bulletEnabled val="1"/>
        </dgm:presLayoutVars>
      </dgm:prSet>
      <dgm:spPr/>
      <dgm:t>
        <a:bodyPr/>
        <a:lstStyle/>
        <a:p>
          <a:endParaRPr lang="en-US"/>
        </a:p>
      </dgm:t>
    </dgm:pt>
    <dgm:pt modelId="{373B8682-7BBD-4F89-BDB3-DA1B42FF6AB5}" type="pres">
      <dgm:prSet presAssocID="{E422EE6A-4981-41D4-A90A-383F30414854}" presName="spacer" presStyleCnt="0"/>
      <dgm:spPr/>
    </dgm:pt>
    <dgm:pt modelId="{C02DD11C-B7C4-4F1A-9113-54545B5436A2}" type="pres">
      <dgm:prSet presAssocID="{462CE1AB-4EBF-44D9-B42A-440EFEDEB036}" presName="parentText" presStyleLbl="node1" presStyleIdx="5" presStyleCnt="7" custScaleY="120062" custLinFactNeighborY="33635">
        <dgm:presLayoutVars>
          <dgm:chMax val="0"/>
          <dgm:bulletEnabled val="1"/>
        </dgm:presLayoutVars>
      </dgm:prSet>
      <dgm:spPr/>
      <dgm:t>
        <a:bodyPr/>
        <a:lstStyle/>
        <a:p>
          <a:endParaRPr lang="en-US"/>
        </a:p>
      </dgm:t>
    </dgm:pt>
    <dgm:pt modelId="{5880585D-0A75-4957-AAB4-B7082181B6EB}" type="pres">
      <dgm:prSet presAssocID="{118EBF33-1F6A-4B8E-814E-73641BB74CFC}" presName="spacer" presStyleCnt="0"/>
      <dgm:spPr/>
    </dgm:pt>
    <dgm:pt modelId="{D1303E6A-228B-4AA0-AC58-CEEF4853A419}" type="pres">
      <dgm:prSet presAssocID="{5E70AC6B-50B1-454D-965F-24BC71C76D91}" presName="parentText" presStyleLbl="node1" presStyleIdx="6" presStyleCnt="7">
        <dgm:presLayoutVars>
          <dgm:chMax val="0"/>
          <dgm:bulletEnabled val="1"/>
        </dgm:presLayoutVars>
      </dgm:prSet>
      <dgm:spPr/>
      <dgm:t>
        <a:bodyPr/>
        <a:lstStyle/>
        <a:p>
          <a:endParaRPr lang="en-US"/>
        </a:p>
      </dgm:t>
    </dgm:pt>
  </dgm:ptLst>
  <dgm:cxnLst>
    <dgm:cxn modelId="{608B2A7C-FC62-4CCF-B740-2805E9BD083E}" type="presOf" srcId="{462CE1AB-4EBF-44D9-B42A-440EFEDEB036}" destId="{C02DD11C-B7C4-4F1A-9113-54545B5436A2}" srcOrd="0" destOrd="0" presId="urn:microsoft.com/office/officeart/2005/8/layout/vList2"/>
    <dgm:cxn modelId="{311A0405-44FD-42FA-A689-A3257DC6FB3A}" srcId="{0D6B8263-640B-4A74-ADC7-4C562961F444}" destId="{98B396AD-2155-43C5-B9E4-17EED2985D58}" srcOrd="2" destOrd="0" parTransId="{FB067166-9FE1-4855-AB58-BC7906C785D7}" sibTransId="{8C69990B-3431-4E3E-B88D-F0835D6B3F4F}"/>
    <dgm:cxn modelId="{400F78BA-3834-474A-BC60-CEEE0EFD2268}" type="presOf" srcId="{D247B817-00E1-4FFC-92FC-14CC227E2D04}" destId="{27165311-06B2-468B-A6A7-EB1423416423}" srcOrd="0" destOrd="0" presId="urn:microsoft.com/office/officeart/2005/8/layout/vList2"/>
    <dgm:cxn modelId="{C2D527E7-FE0A-4FE9-B378-5B0A924C3E92}" srcId="{0D6B8263-640B-4A74-ADC7-4C562961F444}" destId="{5BD9180A-76FC-4E36-8837-9521E1661DFA}" srcOrd="4" destOrd="0" parTransId="{9A93F547-3E21-4ADB-8C29-4FC40007C9A9}" sibTransId="{E422EE6A-4981-41D4-A90A-383F30414854}"/>
    <dgm:cxn modelId="{CB9DAAE6-B593-46C2-B183-F2C14684FBDC}" type="presOf" srcId="{12C866CC-AFAD-4CD6-8BEE-47A203979650}" destId="{0DD97C7F-4719-496B-8EBC-4A32DD44A23C}" srcOrd="0" destOrd="0" presId="urn:microsoft.com/office/officeart/2005/8/layout/vList2"/>
    <dgm:cxn modelId="{653878C0-83C8-471F-8C5C-3473953D806F}" srcId="{0D6B8263-640B-4A74-ADC7-4C562961F444}" destId="{5E70AC6B-50B1-454D-965F-24BC71C76D91}" srcOrd="6" destOrd="0" parTransId="{53CA6C64-175C-4B24-858D-B0D90A6539F3}" sibTransId="{4ADD2D75-23E7-4F78-8C83-34D59007736D}"/>
    <dgm:cxn modelId="{6F089B6B-B515-41EB-8587-A06500DC5CB7}" type="presOf" srcId="{5BD9180A-76FC-4E36-8837-9521E1661DFA}" destId="{ED566BC5-B01F-4CE8-98A2-5D837E2DE4C1}" srcOrd="0" destOrd="0" presId="urn:microsoft.com/office/officeart/2005/8/layout/vList2"/>
    <dgm:cxn modelId="{39AC5B3B-F543-488D-9AA9-40C491C8C226}" type="presOf" srcId="{0E2D9E70-4743-447B-914F-20C843E3B749}" destId="{C954C754-DEB7-46A3-B871-19B837547A85}" srcOrd="0" destOrd="0" presId="urn:microsoft.com/office/officeart/2005/8/layout/vList2"/>
    <dgm:cxn modelId="{7C79C848-0461-4609-BA9A-757A612C99B5}" type="presOf" srcId="{5E70AC6B-50B1-454D-965F-24BC71C76D91}" destId="{D1303E6A-228B-4AA0-AC58-CEEF4853A419}" srcOrd="0" destOrd="0" presId="urn:microsoft.com/office/officeart/2005/8/layout/vList2"/>
    <dgm:cxn modelId="{1AE2E991-595E-43CB-B166-E03BE05BF0F9}" srcId="{0D6B8263-640B-4A74-ADC7-4C562961F444}" destId="{12C866CC-AFAD-4CD6-8BEE-47A203979650}" srcOrd="0" destOrd="0" parTransId="{A7A18E89-1ADE-4B6B-9F2B-C349D3EF1461}" sibTransId="{0067FB82-46E7-48AB-AD95-9094B9EB1BD1}"/>
    <dgm:cxn modelId="{D4C2463B-01D6-4034-A6F7-9374D411FA43}" type="presOf" srcId="{98B396AD-2155-43C5-B9E4-17EED2985D58}" destId="{BADEA6E1-9BF4-4C59-8348-064E787E6D35}" srcOrd="0" destOrd="0" presId="urn:microsoft.com/office/officeart/2005/8/layout/vList2"/>
    <dgm:cxn modelId="{DFDB865B-87CB-4750-BFCD-14E720CBA24A}" srcId="{0D6B8263-640B-4A74-ADC7-4C562961F444}" destId="{462CE1AB-4EBF-44D9-B42A-440EFEDEB036}" srcOrd="5" destOrd="0" parTransId="{6F6107D8-4F1A-43DC-88BE-7C39765888A3}" sibTransId="{118EBF33-1F6A-4B8E-814E-73641BB74CFC}"/>
    <dgm:cxn modelId="{C7CB93D3-6C67-44AE-8476-F4C12CA93E19}" type="presOf" srcId="{0D6B8263-640B-4A74-ADC7-4C562961F444}" destId="{3079E20F-D162-463B-9291-9D1A09C53813}" srcOrd="0" destOrd="0" presId="urn:microsoft.com/office/officeart/2005/8/layout/vList2"/>
    <dgm:cxn modelId="{5E54CC05-A32A-45DB-A66E-924425C117B4}" srcId="{0D6B8263-640B-4A74-ADC7-4C562961F444}" destId="{0E2D9E70-4743-447B-914F-20C843E3B749}" srcOrd="3" destOrd="0" parTransId="{516F7207-2ED5-43DD-9097-4956687007C9}" sibTransId="{551EF771-6BC3-4E45-9A29-A0150FA01E06}"/>
    <dgm:cxn modelId="{025388D5-B2E6-4342-8773-2779E60A7A40}" srcId="{0D6B8263-640B-4A74-ADC7-4C562961F444}" destId="{D247B817-00E1-4FFC-92FC-14CC227E2D04}" srcOrd="1" destOrd="0" parTransId="{A8463EBC-4F58-4FC3-BB8D-06519324798A}" sibTransId="{98803EEE-B114-4451-9C90-B85EF8F4EA7C}"/>
    <dgm:cxn modelId="{10B45417-1F9E-4271-B19A-C639CF64018A}" type="presParOf" srcId="{3079E20F-D162-463B-9291-9D1A09C53813}" destId="{0DD97C7F-4719-496B-8EBC-4A32DD44A23C}" srcOrd="0" destOrd="0" presId="urn:microsoft.com/office/officeart/2005/8/layout/vList2"/>
    <dgm:cxn modelId="{4B338DC1-A943-4AED-96BE-7CA56B2B27C9}" type="presParOf" srcId="{3079E20F-D162-463B-9291-9D1A09C53813}" destId="{D567F3E7-B8F4-4014-A090-C9F8CE23837F}" srcOrd="1" destOrd="0" presId="urn:microsoft.com/office/officeart/2005/8/layout/vList2"/>
    <dgm:cxn modelId="{CF6EBA9F-69FC-419B-8930-EFF657CA94CC}" type="presParOf" srcId="{3079E20F-D162-463B-9291-9D1A09C53813}" destId="{27165311-06B2-468B-A6A7-EB1423416423}" srcOrd="2" destOrd="0" presId="urn:microsoft.com/office/officeart/2005/8/layout/vList2"/>
    <dgm:cxn modelId="{3F0ACC49-EB88-4608-9603-E2AE845FCF12}" type="presParOf" srcId="{3079E20F-D162-463B-9291-9D1A09C53813}" destId="{5A9A66DE-3E28-4AE2-B2F9-C71847E1B7B0}" srcOrd="3" destOrd="0" presId="urn:microsoft.com/office/officeart/2005/8/layout/vList2"/>
    <dgm:cxn modelId="{DF2C887B-0538-4F4A-A281-A00269D6563A}" type="presParOf" srcId="{3079E20F-D162-463B-9291-9D1A09C53813}" destId="{BADEA6E1-9BF4-4C59-8348-064E787E6D35}" srcOrd="4" destOrd="0" presId="urn:microsoft.com/office/officeart/2005/8/layout/vList2"/>
    <dgm:cxn modelId="{DB878300-DBB9-4A50-996A-EDBD9D5F4533}" type="presParOf" srcId="{3079E20F-D162-463B-9291-9D1A09C53813}" destId="{B316D929-D22F-4A53-A7B2-D9A6228C1FCD}" srcOrd="5" destOrd="0" presId="urn:microsoft.com/office/officeart/2005/8/layout/vList2"/>
    <dgm:cxn modelId="{FF7E9DFC-1159-495C-9566-6423258631F9}" type="presParOf" srcId="{3079E20F-D162-463B-9291-9D1A09C53813}" destId="{C954C754-DEB7-46A3-B871-19B837547A85}" srcOrd="6" destOrd="0" presId="urn:microsoft.com/office/officeart/2005/8/layout/vList2"/>
    <dgm:cxn modelId="{C283F7E6-C5E0-4DA0-93E4-802D42C04B1E}" type="presParOf" srcId="{3079E20F-D162-463B-9291-9D1A09C53813}" destId="{AE522567-6429-4F81-B01E-F9DA22770A34}" srcOrd="7" destOrd="0" presId="urn:microsoft.com/office/officeart/2005/8/layout/vList2"/>
    <dgm:cxn modelId="{12023D42-A116-4201-9BE1-69D047ED9DF9}" type="presParOf" srcId="{3079E20F-D162-463B-9291-9D1A09C53813}" destId="{ED566BC5-B01F-4CE8-98A2-5D837E2DE4C1}" srcOrd="8" destOrd="0" presId="urn:microsoft.com/office/officeart/2005/8/layout/vList2"/>
    <dgm:cxn modelId="{F5F44DBA-57FE-4FCB-BCE6-EB8E87FEB7E3}" type="presParOf" srcId="{3079E20F-D162-463B-9291-9D1A09C53813}" destId="{373B8682-7BBD-4F89-BDB3-DA1B42FF6AB5}" srcOrd="9" destOrd="0" presId="urn:microsoft.com/office/officeart/2005/8/layout/vList2"/>
    <dgm:cxn modelId="{B730E17F-1C03-49FF-A8AF-B614048DE421}" type="presParOf" srcId="{3079E20F-D162-463B-9291-9D1A09C53813}" destId="{C02DD11C-B7C4-4F1A-9113-54545B5436A2}" srcOrd="10" destOrd="0" presId="urn:microsoft.com/office/officeart/2005/8/layout/vList2"/>
    <dgm:cxn modelId="{2C36E0F6-944B-41E6-945D-CEFAE44D26AC}" type="presParOf" srcId="{3079E20F-D162-463B-9291-9D1A09C53813}" destId="{5880585D-0A75-4957-AAB4-B7082181B6EB}" srcOrd="11" destOrd="0" presId="urn:microsoft.com/office/officeart/2005/8/layout/vList2"/>
    <dgm:cxn modelId="{DC1DAEBE-BAA9-46D4-8203-B9F25708F38E}" type="presParOf" srcId="{3079E20F-D162-463B-9291-9D1A09C53813}" destId="{D1303E6A-228B-4AA0-AC58-CEEF4853A41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8B17BA-D0E2-45D7-9C2E-BEDF87CC5C47}" type="doc">
      <dgm:prSet loTypeId="urn:microsoft.com/office/officeart/2008/layout/LinedList" loCatId="list" qsTypeId="urn:microsoft.com/office/officeart/2005/8/quickstyle/simple5" qsCatId="simple" csTypeId="urn:microsoft.com/office/officeart/2005/8/colors/accent6_4" csCatId="accent6" phldr="1"/>
      <dgm:spPr/>
      <dgm:t>
        <a:bodyPr/>
        <a:lstStyle/>
        <a:p>
          <a:endParaRPr lang="en-US"/>
        </a:p>
      </dgm:t>
    </dgm:pt>
    <dgm:pt modelId="{FD3F935E-B128-4884-AE26-019FA2055B41}">
      <dgm:prSet custT="1"/>
      <dgm:spPr/>
      <dgm:t>
        <a:bodyPr/>
        <a:lstStyle/>
        <a:p>
          <a:r>
            <a:rPr lang="en-US" sz="2400" b="1" dirty="0"/>
            <a:t>Recognition</a:t>
          </a:r>
          <a:r>
            <a:rPr lang="en-US" sz="2900" b="1" dirty="0"/>
            <a:t> </a:t>
          </a:r>
          <a:r>
            <a:rPr lang="en-US" sz="2900" dirty="0"/>
            <a:t>of the Importance of Oral Health</a:t>
          </a:r>
        </a:p>
      </dgm:t>
    </dgm:pt>
    <dgm:pt modelId="{47748B12-12FA-420C-8F67-A3453DCB260B}" type="parTrans" cxnId="{BCCC7EB3-C965-4050-9754-0643CFEF6E12}">
      <dgm:prSet/>
      <dgm:spPr/>
      <dgm:t>
        <a:bodyPr/>
        <a:lstStyle/>
        <a:p>
          <a:endParaRPr lang="en-US"/>
        </a:p>
      </dgm:t>
    </dgm:pt>
    <dgm:pt modelId="{8916A6E2-AD9D-4F37-80B3-8C8D391B8352}" type="sibTrans" cxnId="{BCCC7EB3-C965-4050-9754-0643CFEF6E12}">
      <dgm:prSet/>
      <dgm:spPr/>
      <dgm:t>
        <a:bodyPr/>
        <a:lstStyle/>
        <a:p>
          <a:endParaRPr lang="en-US"/>
        </a:p>
      </dgm:t>
    </dgm:pt>
    <dgm:pt modelId="{CA237D4C-FDC7-48ED-A3A3-3C64C51E0AC4}">
      <dgm:prSet custT="1"/>
      <dgm:spPr/>
      <dgm:t>
        <a:bodyPr/>
        <a:lstStyle/>
        <a:p>
          <a:r>
            <a:rPr lang="en-US" sz="2400" b="1" dirty="0"/>
            <a:t>Recognition</a:t>
          </a:r>
          <a:r>
            <a:rPr lang="en-US" sz="2900" b="1" dirty="0"/>
            <a:t> </a:t>
          </a:r>
          <a:r>
            <a:rPr lang="en-US" sz="2900" dirty="0"/>
            <a:t>of the Importance of Oral Health</a:t>
          </a:r>
        </a:p>
      </dgm:t>
    </dgm:pt>
    <dgm:pt modelId="{22A00731-8463-4ACD-A275-A0B629607349}" type="parTrans" cxnId="{FD173A6A-46F7-4DC2-AA99-F362DFE0D5F1}">
      <dgm:prSet/>
      <dgm:spPr/>
      <dgm:t>
        <a:bodyPr/>
        <a:lstStyle/>
        <a:p>
          <a:endParaRPr lang="en-US"/>
        </a:p>
      </dgm:t>
    </dgm:pt>
    <dgm:pt modelId="{6D1B0ABF-1665-4B7E-82E7-F4971C6AE66B}" type="sibTrans" cxnId="{FD173A6A-46F7-4DC2-AA99-F362DFE0D5F1}">
      <dgm:prSet/>
      <dgm:spPr/>
      <dgm:t>
        <a:bodyPr/>
        <a:lstStyle/>
        <a:p>
          <a:endParaRPr lang="en-US"/>
        </a:p>
      </dgm:t>
    </dgm:pt>
    <dgm:pt modelId="{ED10E00C-ACB9-40FC-AC28-D686A98167FC}">
      <dgm:prSet custT="1"/>
      <dgm:spPr/>
      <dgm:t>
        <a:bodyPr/>
        <a:lstStyle/>
        <a:p>
          <a:r>
            <a:rPr lang="en-US" sz="2400" b="1" dirty="0"/>
            <a:t>Chronic Diseases </a:t>
          </a:r>
          <a:r>
            <a:rPr lang="en-US" sz="2900" dirty="0"/>
            <a:t>Living longer Polypharmacy -Oral Side Effects</a:t>
          </a:r>
        </a:p>
      </dgm:t>
    </dgm:pt>
    <dgm:pt modelId="{806C50DF-4CA5-4FCF-9355-457A3491CA03}" type="parTrans" cxnId="{817FF831-93B5-4169-BF82-5F5CE35CD636}">
      <dgm:prSet/>
      <dgm:spPr/>
      <dgm:t>
        <a:bodyPr/>
        <a:lstStyle/>
        <a:p>
          <a:endParaRPr lang="en-US"/>
        </a:p>
      </dgm:t>
    </dgm:pt>
    <dgm:pt modelId="{0BFC9DAB-64AD-4DF4-83F2-138C7D819848}" type="sibTrans" cxnId="{817FF831-93B5-4169-BF82-5F5CE35CD636}">
      <dgm:prSet/>
      <dgm:spPr/>
      <dgm:t>
        <a:bodyPr/>
        <a:lstStyle/>
        <a:p>
          <a:endParaRPr lang="en-US"/>
        </a:p>
      </dgm:t>
    </dgm:pt>
    <dgm:pt modelId="{72EF74AD-D248-4ABB-9B12-6EC10F139C7E}">
      <dgm:prSet custT="1"/>
      <dgm:spPr/>
      <dgm:t>
        <a:bodyPr/>
        <a:lstStyle/>
        <a:p>
          <a:r>
            <a:rPr lang="en-US" sz="2400" b="1" dirty="0"/>
            <a:t>“Our System is Stuck” </a:t>
          </a:r>
          <a:r>
            <a:rPr lang="en-US" sz="1400" b="1" dirty="0"/>
            <a:t>Dr. Marko Vujicic</a:t>
          </a:r>
          <a:endParaRPr lang="en-US" sz="1400" dirty="0"/>
        </a:p>
      </dgm:t>
    </dgm:pt>
    <dgm:pt modelId="{3A609771-AD19-417A-872B-7A8A59C6A54C}" type="parTrans" cxnId="{36CBAC24-7D04-4CBB-818C-860F8F84FBED}">
      <dgm:prSet/>
      <dgm:spPr/>
      <dgm:t>
        <a:bodyPr/>
        <a:lstStyle/>
        <a:p>
          <a:endParaRPr lang="en-US"/>
        </a:p>
      </dgm:t>
    </dgm:pt>
    <dgm:pt modelId="{A1DEE9B7-1F60-4228-B66D-0EF44B5844DB}" type="sibTrans" cxnId="{36CBAC24-7D04-4CBB-818C-860F8F84FBED}">
      <dgm:prSet/>
      <dgm:spPr/>
      <dgm:t>
        <a:bodyPr/>
        <a:lstStyle/>
        <a:p>
          <a:endParaRPr lang="en-US"/>
        </a:p>
      </dgm:t>
    </dgm:pt>
    <dgm:pt modelId="{7B1E9D53-8F18-4E88-8FEF-986CFDD8DF1E}">
      <dgm:prSet custT="1"/>
      <dgm:spPr/>
      <dgm:t>
        <a:bodyPr/>
        <a:lstStyle/>
        <a:p>
          <a:r>
            <a:rPr lang="en-US" sz="2400" b="1" dirty="0"/>
            <a:t>New models of Care</a:t>
          </a:r>
          <a:endParaRPr lang="en-US" sz="2400" dirty="0"/>
        </a:p>
      </dgm:t>
    </dgm:pt>
    <dgm:pt modelId="{85CCBE93-8DC5-4F9D-A590-3EFC0428FF7B}" type="parTrans" cxnId="{09D8A1CD-6933-4232-9752-5EAE19DBCE13}">
      <dgm:prSet/>
      <dgm:spPr/>
      <dgm:t>
        <a:bodyPr/>
        <a:lstStyle/>
        <a:p>
          <a:endParaRPr lang="en-US"/>
        </a:p>
      </dgm:t>
    </dgm:pt>
    <dgm:pt modelId="{0C2CEF59-56D1-4686-AA16-8DCD722EAA13}" type="sibTrans" cxnId="{09D8A1CD-6933-4232-9752-5EAE19DBCE13}">
      <dgm:prSet/>
      <dgm:spPr/>
      <dgm:t>
        <a:bodyPr/>
        <a:lstStyle/>
        <a:p>
          <a:endParaRPr lang="en-US"/>
        </a:p>
      </dgm:t>
    </dgm:pt>
    <dgm:pt modelId="{E3D85A59-6996-4D99-84BC-076510D3F691}" type="pres">
      <dgm:prSet presAssocID="{298B17BA-D0E2-45D7-9C2E-BEDF87CC5C47}" presName="vert0" presStyleCnt="0">
        <dgm:presLayoutVars>
          <dgm:dir/>
          <dgm:animOne val="branch"/>
          <dgm:animLvl val="lvl"/>
        </dgm:presLayoutVars>
      </dgm:prSet>
      <dgm:spPr/>
      <dgm:t>
        <a:bodyPr/>
        <a:lstStyle/>
        <a:p>
          <a:endParaRPr lang="en-US"/>
        </a:p>
      </dgm:t>
    </dgm:pt>
    <dgm:pt modelId="{494B9FF2-4863-4C51-91BF-7454E7789CC6}" type="pres">
      <dgm:prSet presAssocID="{FD3F935E-B128-4884-AE26-019FA2055B41}" presName="thickLine" presStyleLbl="alignNode1" presStyleIdx="0" presStyleCnt="5"/>
      <dgm:spPr/>
    </dgm:pt>
    <dgm:pt modelId="{11C308A5-FF6B-446D-A90F-EB502BF11DDE}" type="pres">
      <dgm:prSet presAssocID="{FD3F935E-B128-4884-AE26-019FA2055B41}" presName="horz1" presStyleCnt="0"/>
      <dgm:spPr/>
    </dgm:pt>
    <dgm:pt modelId="{87C415AB-D718-4D6D-A419-B8224078EC67}" type="pres">
      <dgm:prSet presAssocID="{FD3F935E-B128-4884-AE26-019FA2055B41}" presName="tx1" presStyleLbl="revTx" presStyleIdx="0" presStyleCnt="5"/>
      <dgm:spPr/>
      <dgm:t>
        <a:bodyPr/>
        <a:lstStyle/>
        <a:p>
          <a:endParaRPr lang="en-US"/>
        </a:p>
      </dgm:t>
    </dgm:pt>
    <dgm:pt modelId="{D58281F6-42AE-4031-A748-7086895FE9B4}" type="pres">
      <dgm:prSet presAssocID="{FD3F935E-B128-4884-AE26-019FA2055B41}" presName="vert1" presStyleCnt="0"/>
      <dgm:spPr/>
    </dgm:pt>
    <dgm:pt modelId="{7BE60FA7-BC99-4EED-B163-BE1E25A6DF15}" type="pres">
      <dgm:prSet presAssocID="{CA237D4C-FDC7-48ED-A3A3-3C64C51E0AC4}" presName="thickLine" presStyleLbl="alignNode1" presStyleIdx="1" presStyleCnt="5"/>
      <dgm:spPr/>
    </dgm:pt>
    <dgm:pt modelId="{9DAEF939-F54F-4DA9-809D-6840F70E1D6A}" type="pres">
      <dgm:prSet presAssocID="{CA237D4C-FDC7-48ED-A3A3-3C64C51E0AC4}" presName="horz1" presStyleCnt="0"/>
      <dgm:spPr/>
    </dgm:pt>
    <dgm:pt modelId="{0B10F3E5-8912-4F97-8D10-30312D8FDA21}" type="pres">
      <dgm:prSet presAssocID="{CA237D4C-FDC7-48ED-A3A3-3C64C51E0AC4}" presName="tx1" presStyleLbl="revTx" presStyleIdx="1" presStyleCnt="5"/>
      <dgm:spPr/>
      <dgm:t>
        <a:bodyPr/>
        <a:lstStyle/>
        <a:p>
          <a:endParaRPr lang="en-US"/>
        </a:p>
      </dgm:t>
    </dgm:pt>
    <dgm:pt modelId="{B980DEA9-CFBC-4AB0-96D7-5E47DB368998}" type="pres">
      <dgm:prSet presAssocID="{CA237D4C-FDC7-48ED-A3A3-3C64C51E0AC4}" presName="vert1" presStyleCnt="0"/>
      <dgm:spPr/>
    </dgm:pt>
    <dgm:pt modelId="{B7E10433-8281-483F-973B-CDC893DB37E7}" type="pres">
      <dgm:prSet presAssocID="{ED10E00C-ACB9-40FC-AC28-D686A98167FC}" presName="thickLine" presStyleLbl="alignNode1" presStyleIdx="2" presStyleCnt="5"/>
      <dgm:spPr/>
    </dgm:pt>
    <dgm:pt modelId="{F4EB1D74-D53A-425F-B725-2B3057134EFA}" type="pres">
      <dgm:prSet presAssocID="{ED10E00C-ACB9-40FC-AC28-D686A98167FC}" presName="horz1" presStyleCnt="0"/>
      <dgm:spPr/>
    </dgm:pt>
    <dgm:pt modelId="{13122488-8C6A-4C71-B988-17F73B247860}" type="pres">
      <dgm:prSet presAssocID="{ED10E00C-ACB9-40FC-AC28-D686A98167FC}" presName="tx1" presStyleLbl="revTx" presStyleIdx="2" presStyleCnt="5"/>
      <dgm:spPr/>
      <dgm:t>
        <a:bodyPr/>
        <a:lstStyle/>
        <a:p>
          <a:endParaRPr lang="en-US"/>
        </a:p>
      </dgm:t>
    </dgm:pt>
    <dgm:pt modelId="{36FC3BDF-1718-40EE-AB55-D74AA49ACF91}" type="pres">
      <dgm:prSet presAssocID="{ED10E00C-ACB9-40FC-AC28-D686A98167FC}" presName="vert1" presStyleCnt="0"/>
      <dgm:spPr/>
    </dgm:pt>
    <dgm:pt modelId="{1DCF0F6B-CDBC-40BD-935A-A7C38DC23928}" type="pres">
      <dgm:prSet presAssocID="{72EF74AD-D248-4ABB-9B12-6EC10F139C7E}" presName="thickLine" presStyleLbl="alignNode1" presStyleIdx="3" presStyleCnt="5"/>
      <dgm:spPr/>
    </dgm:pt>
    <dgm:pt modelId="{54787D16-3E35-4C4A-8451-32183D5DB21F}" type="pres">
      <dgm:prSet presAssocID="{72EF74AD-D248-4ABB-9B12-6EC10F139C7E}" presName="horz1" presStyleCnt="0"/>
      <dgm:spPr/>
    </dgm:pt>
    <dgm:pt modelId="{6CF5B02B-E515-4188-9F48-467275D1ADC0}" type="pres">
      <dgm:prSet presAssocID="{72EF74AD-D248-4ABB-9B12-6EC10F139C7E}" presName="tx1" presStyleLbl="revTx" presStyleIdx="3" presStyleCnt="5"/>
      <dgm:spPr/>
      <dgm:t>
        <a:bodyPr/>
        <a:lstStyle/>
        <a:p>
          <a:endParaRPr lang="en-US"/>
        </a:p>
      </dgm:t>
    </dgm:pt>
    <dgm:pt modelId="{63E8B61D-0649-4AB1-B59B-4FD6C75238F7}" type="pres">
      <dgm:prSet presAssocID="{72EF74AD-D248-4ABB-9B12-6EC10F139C7E}" presName="vert1" presStyleCnt="0"/>
      <dgm:spPr/>
    </dgm:pt>
    <dgm:pt modelId="{C2468B2D-7ED5-42F2-BF50-9F82212DB407}" type="pres">
      <dgm:prSet presAssocID="{7B1E9D53-8F18-4E88-8FEF-986CFDD8DF1E}" presName="thickLine" presStyleLbl="alignNode1" presStyleIdx="4" presStyleCnt="5"/>
      <dgm:spPr/>
    </dgm:pt>
    <dgm:pt modelId="{421D1D6A-D498-4DA2-BA75-98140C199571}" type="pres">
      <dgm:prSet presAssocID="{7B1E9D53-8F18-4E88-8FEF-986CFDD8DF1E}" presName="horz1" presStyleCnt="0"/>
      <dgm:spPr/>
    </dgm:pt>
    <dgm:pt modelId="{0048E0D9-1A83-4ED4-9F9E-69AEF17BB59E}" type="pres">
      <dgm:prSet presAssocID="{7B1E9D53-8F18-4E88-8FEF-986CFDD8DF1E}" presName="tx1" presStyleLbl="revTx" presStyleIdx="4" presStyleCnt="5"/>
      <dgm:spPr/>
      <dgm:t>
        <a:bodyPr/>
        <a:lstStyle/>
        <a:p>
          <a:endParaRPr lang="en-US"/>
        </a:p>
      </dgm:t>
    </dgm:pt>
    <dgm:pt modelId="{B005CD7A-05C5-42E6-A900-EBCC7AE0AEE3}" type="pres">
      <dgm:prSet presAssocID="{7B1E9D53-8F18-4E88-8FEF-986CFDD8DF1E}" presName="vert1" presStyleCnt="0"/>
      <dgm:spPr/>
    </dgm:pt>
  </dgm:ptLst>
  <dgm:cxnLst>
    <dgm:cxn modelId="{E6FE90A8-8864-4AD0-BDA2-73FC11663781}" type="presOf" srcId="{ED10E00C-ACB9-40FC-AC28-D686A98167FC}" destId="{13122488-8C6A-4C71-B988-17F73B247860}" srcOrd="0" destOrd="0" presId="urn:microsoft.com/office/officeart/2008/layout/LinedList"/>
    <dgm:cxn modelId="{FD173A6A-46F7-4DC2-AA99-F362DFE0D5F1}" srcId="{298B17BA-D0E2-45D7-9C2E-BEDF87CC5C47}" destId="{CA237D4C-FDC7-48ED-A3A3-3C64C51E0AC4}" srcOrd="1" destOrd="0" parTransId="{22A00731-8463-4ACD-A275-A0B629607349}" sibTransId="{6D1B0ABF-1665-4B7E-82E7-F4971C6AE66B}"/>
    <dgm:cxn modelId="{51ED1B32-BF82-4FAC-90C0-CE74BF6948E6}" type="presOf" srcId="{298B17BA-D0E2-45D7-9C2E-BEDF87CC5C47}" destId="{E3D85A59-6996-4D99-84BC-076510D3F691}" srcOrd="0" destOrd="0" presId="urn:microsoft.com/office/officeart/2008/layout/LinedList"/>
    <dgm:cxn modelId="{AFBD0A48-41F1-4D5A-9E4E-C5F36B5810E6}" type="presOf" srcId="{CA237D4C-FDC7-48ED-A3A3-3C64C51E0AC4}" destId="{0B10F3E5-8912-4F97-8D10-30312D8FDA21}" srcOrd="0" destOrd="0" presId="urn:microsoft.com/office/officeart/2008/layout/LinedList"/>
    <dgm:cxn modelId="{817FF831-93B5-4169-BF82-5F5CE35CD636}" srcId="{298B17BA-D0E2-45D7-9C2E-BEDF87CC5C47}" destId="{ED10E00C-ACB9-40FC-AC28-D686A98167FC}" srcOrd="2" destOrd="0" parTransId="{806C50DF-4CA5-4FCF-9355-457A3491CA03}" sibTransId="{0BFC9DAB-64AD-4DF4-83F2-138C7D819848}"/>
    <dgm:cxn modelId="{DA438D8E-6BD0-4AFA-AD23-2763C3E6F20E}" type="presOf" srcId="{7B1E9D53-8F18-4E88-8FEF-986CFDD8DF1E}" destId="{0048E0D9-1A83-4ED4-9F9E-69AEF17BB59E}" srcOrd="0" destOrd="0" presId="urn:microsoft.com/office/officeart/2008/layout/LinedList"/>
    <dgm:cxn modelId="{759CFCE7-95E7-4779-B8CD-82A56F4A0EB4}" type="presOf" srcId="{72EF74AD-D248-4ABB-9B12-6EC10F139C7E}" destId="{6CF5B02B-E515-4188-9F48-467275D1ADC0}" srcOrd="0" destOrd="0" presId="urn:microsoft.com/office/officeart/2008/layout/LinedList"/>
    <dgm:cxn modelId="{3A334331-CA0C-4516-864B-7C28694BA5DA}" type="presOf" srcId="{FD3F935E-B128-4884-AE26-019FA2055B41}" destId="{87C415AB-D718-4D6D-A419-B8224078EC67}" srcOrd="0" destOrd="0" presId="urn:microsoft.com/office/officeart/2008/layout/LinedList"/>
    <dgm:cxn modelId="{09D8A1CD-6933-4232-9752-5EAE19DBCE13}" srcId="{298B17BA-D0E2-45D7-9C2E-BEDF87CC5C47}" destId="{7B1E9D53-8F18-4E88-8FEF-986CFDD8DF1E}" srcOrd="4" destOrd="0" parTransId="{85CCBE93-8DC5-4F9D-A590-3EFC0428FF7B}" sibTransId="{0C2CEF59-56D1-4686-AA16-8DCD722EAA13}"/>
    <dgm:cxn modelId="{BCCC7EB3-C965-4050-9754-0643CFEF6E12}" srcId="{298B17BA-D0E2-45D7-9C2E-BEDF87CC5C47}" destId="{FD3F935E-B128-4884-AE26-019FA2055B41}" srcOrd="0" destOrd="0" parTransId="{47748B12-12FA-420C-8F67-A3453DCB260B}" sibTransId="{8916A6E2-AD9D-4F37-80B3-8C8D391B8352}"/>
    <dgm:cxn modelId="{36CBAC24-7D04-4CBB-818C-860F8F84FBED}" srcId="{298B17BA-D0E2-45D7-9C2E-BEDF87CC5C47}" destId="{72EF74AD-D248-4ABB-9B12-6EC10F139C7E}" srcOrd="3" destOrd="0" parTransId="{3A609771-AD19-417A-872B-7A8A59C6A54C}" sibTransId="{A1DEE9B7-1F60-4228-B66D-0EF44B5844DB}"/>
    <dgm:cxn modelId="{4FB1C5B8-1C2E-41A6-888E-58BA6EDCE0D5}" type="presParOf" srcId="{E3D85A59-6996-4D99-84BC-076510D3F691}" destId="{494B9FF2-4863-4C51-91BF-7454E7789CC6}" srcOrd="0" destOrd="0" presId="urn:microsoft.com/office/officeart/2008/layout/LinedList"/>
    <dgm:cxn modelId="{B8B9CA2B-E79A-4AAE-A93E-D5AD0472C117}" type="presParOf" srcId="{E3D85A59-6996-4D99-84BC-076510D3F691}" destId="{11C308A5-FF6B-446D-A90F-EB502BF11DDE}" srcOrd="1" destOrd="0" presId="urn:microsoft.com/office/officeart/2008/layout/LinedList"/>
    <dgm:cxn modelId="{24EAB833-153B-47FC-8C7A-72C3D9917723}" type="presParOf" srcId="{11C308A5-FF6B-446D-A90F-EB502BF11DDE}" destId="{87C415AB-D718-4D6D-A419-B8224078EC67}" srcOrd="0" destOrd="0" presId="urn:microsoft.com/office/officeart/2008/layout/LinedList"/>
    <dgm:cxn modelId="{8274698B-D691-4C31-8BD8-02109D7A1E10}" type="presParOf" srcId="{11C308A5-FF6B-446D-A90F-EB502BF11DDE}" destId="{D58281F6-42AE-4031-A748-7086895FE9B4}" srcOrd="1" destOrd="0" presId="urn:microsoft.com/office/officeart/2008/layout/LinedList"/>
    <dgm:cxn modelId="{5D34057B-A3EC-4633-8455-25CDD18CA573}" type="presParOf" srcId="{E3D85A59-6996-4D99-84BC-076510D3F691}" destId="{7BE60FA7-BC99-4EED-B163-BE1E25A6DF15}" srcOrd="2" destOrd="0" presId="urn:microsoft.com/office/officeart/2008/layout/LinedList"/>
    <dgm:cxn modelId="{58DEF82C-2104-4B4B-982F-E3984E7964D7}" type="presParOf" srcId="{E3D85A59-6996-4D99-84BC-076510D3F691}" destId="{9DAEF939-F54F-4DA9-809D-6840F70E1D6A}" srcOrd="3" destOrd="0" presId="urn:microsoft.com/office/officeart/2008/layout/LinedList"/>
    <dgm:cxn modelId="{623196A2-ADC8-4F73-B8F7-E181DC618A0D}" type="presParOf" srcId="{9DAEF939-F54F-4DA9-809D-6840F70E1D6A}" destId="{0B10F3E5-8912-4F97-8D10-30312D8FDA21}" srcOrd="0" destOrd="0" presId="urn:microsoft.com/office/officeart/2008/layout/LinedList"/>
    <dgm:cxn modelId="{6BB3CF33-56F2-4EDB-9112-B837F1AD4391}" type="presParOf" srcId="{9DAEF939-F54F-4DA9-809D-6840F70E1D6A}" destId="{B980DEA9-CFBC-4AB0-96D7-5E47DB368998}" srcOrd="1" destOrd="0" presId="urn:microsoft.com/office/officeart/2008/layout/LinedList"/>
    <dgm:cxn modelId="{8D108A64-75D3-4B44-B3C1-3944619936F1}" type="presParOf" srcId="{E3D85A59-6996-4D99-84BC-076510D3F691}" destId="{B7E10433-8281-483F-973B-CDC893DB37E7}" srcOrd="4" destOrd="0" presId="urn:microsoft.com/office/officeart/2008/layout/LinedList"/>
    <dgm:cxn modelId="{4C723BEA-5CC5-4187-A091-C3E88A2D59FB}" type="presParOf" srcId="{E3D85A59-6996-4D99-84BC-076510D3F691}" destId="{F4EB1D74-D53A-425F-B725-2B3057134EFA}" srcOrd="5" destOrd="0" presId="urn:microsoft.com/office/officeart/2008/layout/LinedList"/>
    <dgm:cxn modelId="{A6BAF4F4-8EB6-4AB5-9B73-23EF9CB18914}" type="presParOf" srcId="{F4EB1D74-D53A-425F-B725-2B3057134EFA}" destId="{13122488-8C6A-4C71-B988-17F73B247860}" srcOrd="0" destOrd="0" presId="urn:microsoft.com/office/officeart/2008/layout/LinedList"/>
    <dgm:cxn modelId="{CB4E8BD1-BFDF-45C8-817D-F6D2BD729F47}" type="presParOf" srcId="{F4EB1D74-D53A-425F-B725-2B3057134EFA}" destId="{36FC3BDF-1718-40EE-AB55-D74AA49ACF91}" srcOrd="1" destOrd="0" presId="urn:microsoft.com/office/officeart/2008/layout/LinedList"/>
    <dgm:cxn modelId="{0BD4DD59-1E94-4F22-B674-12655EE20A86}" type="presParOf" srcId="{E3D85A59-6996-4D99-84BC-076510D3F691}" destId="{1DCF0F6B-CDBC-40BD-935A-A7C38DC23928}" srcOrd="6" destOrd="0" presId="urn:microsoft.com/office/officeart/2008/layout/LinedList"/>
    <dgm:cxn modelId="{16C1F032-686F-4D0C-8D9C-5089EE5559BB}" type="presParOf" srcId="{E3D85A59-6996-4D99-84BC-076510D3F691}" destId="{54787D16-3E35-4C4A-8451-32183D5DB21F}" srcOrd="7" destOrd="0" presId="urn:microsoft.com/office/officeart/2008/layout/LinedList"/>
    <dgm:cxn modelId="{F8DFFF65-CA59-4596-8361-037F530C5F9F}" type="presParOf" srcId="{54787D16-3E35-4C4A-8451-32183D5DB21F}" destId="{6CF5B02B-E515-4188-9F48-467275D1ADC0}" srcOrd="0" destOrd="0" presId="urn:microsoft.com/office/officeart/2008/layout/LinedList"/>
    <dgm:cxn modelId="{641C575C-B91D-43D0-9175-F5BA7C18820D}" type="presParOf" srcId="{54787D16-3E35-4C4A-8451-32183D5DB21F}" destId="{63E8B61D-0649-4AB1-B59B-4FD6C75238F7}" srcOrd="1" destOrd="0" presId="urn:microsoft.com/office/officeart/2008/layout/LinedList"/>
    <dgm:cxn modelId="{AAA6A527-D63A-41A8-AC2D-012D8F3EA114}" type="presParOf" srcId="{E3D85A59-6996-4D99-84BC-076510D3F691}" destId="{C2468B2D-7ED5-42F2-BF50-9F82212DB407}" srcOrd="8" destOrd="0" presId="urn:microsoft.com/office/officeart/2008/layout/LinedList"/>
    <dgm:cxn modelId="{20E08C9F-2B50-42E8-B93E-0300167DEB0F}" type="presParOf" srcId="{E3D85A59-6996-4D99-84BC-076510D3F691}" destId="{421D1D6A-D498-4DA2-BA75-98140C199571}" srcOrd="9" destOrd="0" presId="urn:microsoft.com/office/officeart/2008/layout/LinedList"/>
    <dgm:cxn modelId="{8C834504-3F46-4A6D-A611-1A3D6515BDA0}" type="presParOf" srcId="{421D1D6A-D498-4DA2-BA75-98140C199571}" destId="{0048E0D9-1A83-4ED4-9F9E-69AEF17BB59E}" srcOrd="0" destOrd="0" presId="urn:microsoft.com/office/officeart/2008/layout/LinedList"/>
    <dgm:cxn modelId="{B9C45067-7373-410C-87B9-81EB4DE76C29}" type="presParOf" srcId="{421D1D6A-D498-4DA2-BA75-98140C199571}" destId="{B005CD7A-05C5-42E6-A900-EBCC7AE0AE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528872-289D-40C3-8DEB-728EF008AC4C}" type="doc">
      <dgm:prSet loTypeId="urn:microsoft.com/office/officeart/2008/layout/LinedList" loCatId="list" qsTypeId="urn:microsoft.com/office/officeart/2005/8/quickstyle/simple5" qsCatId="simple" csTypeId="urn:microsoft.com/office/officeart/2005/8/colors/accent1_4" csCatId="accent1" phldr="1"/>
      <dgm:spPr/>
      <dgm:t>
        <a:bodyPr/>
        <a:lstStyle/>
        <a:p>
          <a:endParaRPr lang="en-US"/>
        </a:p>
      </dgm:t>
    </dgm:pt>
    <dgm:pt modelId="{380A88C7-A5E5-424B-B8CF-DCCEE2CABB52}">
      <dgm:prSet/>
      <dgm:spPr/>
      <dgm:t>
        <a:bodyPr/>
        <a:lstStyle/>
        <a:p>
          <a:r>
            <a:rPr lang="en-US" b="1" dirty="0"/>
            <a:t>“We will not see major expansion in dental care use in oral health in the coming years, especially among those with the highest needs”</a:t>
          </a:r>
        </a:p>
      </dgm:t>
    </dgm:pt>
    <dgm:pt modelId="{67BD20AE-9D2E-4F09-8503-79BB96F3FB8F}" type="parTrans" cxnId="{22B07DDA-F176-4D28-B412-2E47BBC09E2F}">
      <dgm:prSet/>
      <dgm:spPr/>
      <dgm:t>
        <a:bodyPr/>
        <a:lstStyle/>
        <a:p>
          <a:endParaRPr lang="en-US"/>
        </a:p>
      </dgm:t>
    </dgm:pt>
    <dgm:pt modelId="{310798F3-12CB-43C7-BA3B-1A0438F59CCA}" type="sibTrans" cxnId="{22B07DDA-F176-4D28-B412-2E47BBC09E2F}">
      <dgm:prSet/>
      <dgm:spPr/>
      <dgm:t>
        <a:bodyPr/>
        <a:lstStyle/>
        <a:p>
          <a:endParaRPr lang="en-US"/>
        </a:p>
      </dgm:t>
    </dgm:pt>
    <dgm:pt modelId="{6889CD2F-2FE6-4724-80AD-3432DDD92966}">
      <dgm:prSet/>
      <dgm:spPr/>
      <dgm:t>
        <a:bodyPr/>
        <a:lstStyle/>
        <a:p>
          <a:r>
            <a:rPr lang="en-US" b="1" dirty="0">
              <a:solidFill>
                <a:schemeClr val="tx1"/>
              </a:solidFill>
            </a:rPr>
            <a:t>“Affordability is the greatest reason that senior avoid care”</a:t>
          </a:r>
          <a:endParaRPr lang="en-US" dirty="0">
            <a:solidFill>
              <a:schemeClr val="tx1"/>
            </a:solidFill>
          </a:endParaRPr>
        </a:p>
      </dgm:t>
    </dgm:pt>
    <dgm:pt modelId="{600E416F-BD25-4915-8116-C77776C79523}" type="parTrans" cxnId="{36C4D689-4E73-4AC5-8EAD-5BB1E6687836}">
      <dgm:prSet/>
      <dgm:spPr/>
      <dgm:t>
        <a:bodyPr/>
        <a:lstStyle/>
        <a:p>
          <a:endParaRPr lang="en-US"/>
        </a:p>
      </dgm:t>
    </dgm:pt>
    <dgm:pt modelId="{F7B0F9D1-C9A1-444D-BE94-3A716426A3E8}" type="sibTrans" cxnId="{36C4D689-4E73-4AC5-8EAD-5BB1E6687836}">
      <dgm:prSet/>
      <dgm:spPr/>
      <dgm:t>
        <a:bodyPr/>
        <a:lstStyle/>
        <a:p>
          <a:endParaRPr lang="en-US"/>
        </a:p>
      </dgm:t>
    </dgm:pt>
    <dgm:pt modelId="{C0D25CB6-1BA4-4EC6-8F44-03D87D566B99}">
      <dgm:prSet/>
      <dgm:spPr/>
      <dgm:t>
        <a:bodyPr/>
        <a:lstStyle/>
        <a:p>
          <a:r>
            <a:rPr lang="en-US" b="1" dirty="0">
              <a:solidFill>
                <a:schemeClr val="tx1"/>
              </a:solidFill>
            </a:rPr>
            <a:t>“The idea that dental care can be stimulate by convincing seniors that is worth it, is  in his opinion, a complete fantasy”</a:t>
          </a:r>
          <a:endParaRPr lang="en-US" dirty="0">
            <a:solidFill>
              <a:schemeClr val="tx1"/>
            </a:solidFill>
          </a:endParaRPr>
        </a:p>
      </dgm:t>
    </dgm:pt>
    <dgm:pt modelId="{6DCE070A-A9EB-4951-8413-8AC9CC348F02}" type="parTrans" cxnId="{B753F7EB-D231-4203-A607-B7CA4E02702E}">
      <dgm:prSet/>
      <dgm:spPr/>
      <dgm:t>
        <a:bodyPr/>
        <a:lstStyle/>
        <a:p>
          <a:endParaRPr lang="en-US"/>
        </a:p>
      </dgm:t>
    </dgm:pt>
    <dgm:pt modelId="{1F909984-DD82-4EA7-8884-35C68A361ADC}" type="sibTrans" cxnId="{B753F7EB-D231-4203-A607-B7CA4E02702E}">
      <dgm:prSet/>
      <dgm:spPr/>
      <dgm:t>
        <a:bodyPr/>
        <a:lstStyle/>
        <a:p>
          <a:endParaRPr lang="en-US"/>
        </a:p>
      </dgm:t>
    </dgm:pt>
    <dgm:pt modelId="{DBFC5E9F-C20B-4CF9-AD51-A15E3710542A}">
      <dgm:prSet/>
      <dgm:spPr/>
      <dgm:t>
        <a:bodyPr/>
        <a:lstStyle/>
        <a:p>
          <a:r>
            <a:rPr lang="en-US" b="1" dirty="0"/>
            <a:t>“Seniors tend not to perceive the need for care. A team, inter professional approach, is required”</a:t>
          </a:r>
        </a:p>
      </dgm:t>
    </dgm:pt>
    <dgm:pt modelId="{4D01D84F-A1E8-426E-BD71-23F8B01C462C}" type="parTrans" cxnId="{5C8DC225-84D8-4513-B33A-D0EA1FCB7AF3}">
      <dgm:prSet/>
      <dgm:spPr/>
      <dgm:t>
        <a:bodyPr/>
        <a:lstStyle/>
        <a:p>
          <a:endParaRPr lang="en-US"/>
        </a:p>
      </dgm:t>
    </dgm:pt>
    <dgm:pt modelId="{73574C24-E4B7-4764-A546-DC7CF63F5260}" type="sibTrans" cxnId="{5C8DC225-84D8-4513-B33A-D0EA1FCB7AF3}">
      <dgm:prSet/>
      <dgm:spPr/>
      <dgm:t>
        <a:bodyPr/>
        <a:lstStyle/>
        <a:p>
          <a:endParaRPr lang="en-US"/>
        </a:p>
      </dgm:t>
    </dgm:pt>
    <dgm:pt modelId="{B9086E2A-19D1-42A0-969C-32407102BDE9}" type="pres">
      <dgm:prSet presAssocID="{4F528872-289D-40C3-8DEB-728EF008AC4C}" presName="vert0" presStyleCnt="0">
        <dgm:presLayoutVars>
          <dgm:dir/>
          <dgm:animOne val="branch"/>
          <dgm:animLvl val="lvl"/>
        </dgm:presLayoutVars>
      </dgm:prSet>
      <dgm:spPr/>
      <dgm:t>
        <a:bodyPr/>
        <a:lstStyle/>
        <a:p>
          <a:endParaRPr lang="en-US"/>
        </a:p>
      </dgm:t>
    </dgm:pt>
    <dgm:pt modelId="{BFFA2179-E16D-45C4-87B4-8B455B32D4D7}" type="pres">
      <dgm:prSet presAssocID="{380A88C7-A5E5-424B-B8CF-DCCEE2CABB52}" presName="thickLine" presStyleLbl="alignNode1" presStyleIdx="0" presStyleCnt="4"/>
      <dgm:spPr/>
    </dgm:pt>
    <dgm:pt modelId="{8347779A-FEFF-45A2-A5CA-7F370DE5D202}" type="pres">
      <dgm:prSet presAssocID="{380A88C7-A5E5-424B-B8CF-DCCEE2CABB52}" presName="horz1" presStyleCnt="0"/>
      <dgm:spPr/>
    </dgm:pt>
    <dgm:pt modelId="{0541698E-B931-4BF7-8AC5-F89E384608DF}" type="pres">
      <dgm:prSet presAssocID="{380A88C7-A5E5-424B-B8CF-DCCEE2CABB52}" presName="tx1" presStyleLbl="revTx" presStyleIdx="0" presStyleCnt="4"/>
      <dgm:spPr/>
      <dgm:t>
        <a:bodyPr/>
        <a:lstStyle/>
        <a:p>
          <a:endParaRPr lang="en-US"/>
        </a:p>
      </dgm:t>
    </dgm:pt>
    <dgm:pt modelId="{42618623-489F-4510-9C61-13AC203606E5}" type="pres">
      <dgm:prSet presAssocID="{380A88C7-A5E5-424B-B8CF-DCCEE2CABB52}" presName="vert1" presStyleCnt="0"/>
      <dgm:spPr/>
    </dgm:pt>
    <dgm:pt modelId="{5B2046D7-8D5D-4032-B012-297C2D6F3FBD}" type="pres">
      <dgm:prSet presAssocID="{6889CD2F-2FE6-4724-80AD-3432DDD92966}" presName="thickLine" presStyleLbl="alignNode1" presStyleIdx="1" presStyleCnt="4"/>
      <dgm:spPr/>
    </dgm:pt>
    <dgm:pt modelId="{E3B2E765-A9A9-4590-8396-D4CAC38CBA91}" type="pres">
      <dgm:prSet presAssocID="{6889CD2F-2FE6-4724-80AD-3432DDD92966}" presName="horz1" presStyleCnt="0"/>
      <dgm:spPr/>
    </dgm:pt>
    <dgm:pt modelId="{5173487E-642D-400A-9EE4-76FF13CFCDDE}" type="pres">
      <dgm:prSet presAssocID="{6889CD2F-2FE6-4724-80AD-3432DDD92966}" presName="tx1" presStyleLbl="revTx" presStyleIdx="1" presStyleCnt="4"/>
      <dgm:spPr/>
      <dgm:t>
        <a:bodyPr/>
        <a:lstStyle/>
        <a:p>
          <a:endParaRPr lang="en-US"/>
        </a:p>
      </dgm:t>
    </dgm:pt>
    <dgm:pt modelId="{317AE301-90D0-41EE-A216-EE00CE12373A}" type="pres">
      <dgm:prSet presAssocID="{6889CD2F-2FE6-4724-80AD-3432DDD92966}" presName="vert1" presStyleCnt="0"/>
      <dgm:spPr/>
    </dgm:pt>
    <dgm:pt modelId="{3954590D-1530-4D53-BD45-764C7A1D5FF0}" type="pres">
      <dgm:prSet presAssocID="{C0D25CB6-1BA4-4EC6-8F44-03D87D566B99}" presName="thickLine" presStyleLbl="alignNode1" presStyleIdx="2" presStyleCnt="4"/>
      <dgm:spPr/>
    </dgm:pt>
    <dgm:pt modelId="{FB053886-DF6D-48B3-B0D6-92D9F4A9A263}" type="pres">
      <dgm:prSet presAssocID="{C0D25CB6-1BA4-4EC6-8F44-03D87D566B99}" presName="horz1" presStyleCnt="0"/>
      <dgm:spPr/>
    </dgm:pt>
    <dgm:pt modelId="{332BE426-4DFB-4EA0-8782-928C3983777A}" type="pres">
      <dgm:prSet presAssocID="{C0D25CB6-1BA4-4EC6-8F44-03D87D566B99}" presName="tx1" presStyleLbl="revTx" presStyleIdx="2" presStyleCnt="4"/>
      <dgm:spPr/>
      <dgm:t>
        <a:bodyPr/>
        <a:lstStyle/>
        <a:p>
          <a:endParaRPr lang="en-US"/>
        </a:p>
      </dgm:t>
    </dgm:pt>
    <dgm:pt modelId="{FAF60FCF-896A-4C42-9346-A2E581A5A3D0}" type="pres">
      <dgm:prSet presAssocID="{C0D25CB6-1BA4-4EC6-8F44-03D87D566B99}" presName="vert1" presStyleCnt="0"/>
      <dgm:spPr/>
    </dgm:pt>
    <dgm:pt modelId="{31504978-61E9-4CF5-9673-97EA30D65C8C}" type="pres">
      <dgm:prSet presAssocID="{DBFC5E9F-C20B-4CF9-AD51-A15E3710542A}" presName="thickLine" presStyleLbl="alignNode1" presStyleIdx="3" presStyleCnt="4"/>
      <dgm:spPr/>
    </dgm:pt>
    <dgm:pt modelId="{E180C8A1-5D7A-4107-8572-0AF8EBE695CC}" type="pres">
      <dgm:prSet presAssocID="{DBFC5E9F-C20B-4CF9-AD51-A15E3710542A}" presName="horz1" presStyleCnt="0"/>
      <dgm:spPr/>
    </dgm:pt>
    <dgm:pt modelId="{EEFA8C82-4562-4DF7-9CCD-6D5944A883F2}" type="pres">
      <dgm:prSet presAssocID="{DBFC5E9F-C20B-4CF9-AD51-A15E3710542A}" presName="tx1" presStyleLbl="revTx" presStyleIdx="3" presStyleCnt="4"/>
      <dgm:spPr/>
      <dgm:t>
        <a:bodyPr/>
        <a:lstStyle/>
        <a:p>
          <a:endParaRPr lang="en-US"/>
        </a:p>
      </dgm:t>
    </dgm:pt>
    <dgm:pt modelId="{3C0677EC-5E37-47D6-85E3-C87CE0E02EF2}" type="pres">
      <dgm:prSet presAssocID="{DBFC5E9F-C20B-4CF9-AD51-A15E3710542A}" presName="vert1" presStyleCnt="0"/>
      <dgm:spPr/>
    </dgm:pt>
  </dgm:ptLst>
  <dgm:cxnLst>
    <dgm:cxn modelId="{22B07DDA-F176-4D28-B412-2E47BBC09E2F}" srcId="{4F528872-289D-40C3-8DEB-728EF008AC4C}" destId="{380A88C7-A5E5-424B-B8CF-DCCEE2CABB52}" srcOrd="0" destOrd="0" parTransId="{67BD20AE-9D2E-4F09-8503-79BB96F3FB8F}" sibTransId="{310798F3-12CB-43C7-BA3B-1A0438F59CCA}"/>
    <dgm:cxn modelId="{36C4D689-4E73-4AC5-8EAD-5BB1E6687836}" srcId="{4F528872-289D-40C3-8DEB-728EF008AC4C}" destId="{6889CD2F-2FE6-4724-80AD-3432DDD92966}" srcOrd="1" destOrd="0" parTransId="{600E416F-BD25-4915-8116-C77776C79523}" sibTransId="{F7B0F9D1-C9A1-444D-BE94-3A716426A3E8}"/>
    <dgm:cxn modelId="{16B6C14C-0E22-497B-BEBF-F4C49B00A889}" type="presOf" srcId="{4F528872-289D-40C3-8DEB-728EF008AC4C}" destId="{B9086E2A-19D1-42A0-969C-32407102BDE9}" srcOrd="0" destOrd="0" presId="urn:microsoft.com/office/officeart/2008/layout/LinedList"/>
    <dgm:cxn modelId="{B753F7EB-D231-4203-A607-B7CA4E02702E}" srcId="{4F528872-289D-40C3-8DEB-728EF008AC4C}" destId="{C0D25CB6-1BA4-4EC6-8F44-03D87D566B99}" srcOrd="2" destOrd="0" parTransId="{6DCE070A-A9EB-4951-8413-8AC9CC348F02}" sibTransId="{1F909984-DD82-4EA7-8884-35C68A361ADC}"/>
    <dgm:cxn modelId="{AD007104-CBE8-44CC-9D6F-4CEA30659273}" type="presOf" srcId="{380A88C7-A5E5-424B-B8CF-DCCEE2CABB52}" destId="{0541698E-B931-4BF7-8AC5-F89E384608DF}" srcOrd="0" destOrd="0" presId="urn:microsoft.com/office/officeart/2008/layout/LinedList"/>
    <dgm:cxn modelId="{1C0BF58D-325E-45CB-AB76-EAC5417A693A}" type="presOf" srcId="{C0D25CB6-1BA4-4EC6-8F44-03D87D566B99}" destId="{332BE426-4DFB-4EA0-8782-928C3983777A}" srcOrd="0" destOrd="0" presId="urn:microsoft.com/office/officeart/2008/layout/LinedList"/>
    <dgm:cxn modelId="{5C8DC225-84D8-4513-B33A-D0EA1FCB7AF3}" srcId="{4F528872-289D-40C3-8DEB-728EF008AC4C}" destId="{DBFC5E9F-C20B-4CF9-AD51-A15E3710542A}" srcOrd="3" destOrd="0" parTransId="{4D01D84F-A1E8-426E-BD71-23F8B01C462C}" sibTransId="{73574C24-E4B7-4764-A546-DC7CF63F5260}"/>
    <dgm:cxn modelId="{E7C27B43-0FBD-4A8F-8C8A-025946E9C4BF}" type="presOf" srcId="{6889CD2F-2FE6-4724-80AD-3432DDD92966}" destId="{5173487E-642D-400A-9EE4-76FF13CFCDDE}" srcOrd="0" destOrd="0" presId="urn:microsoft.com/office/officeart/2008/layout/LinedList"/>
    <dgm:cxn modelId="{AD9A30D9-78E6-4931-8B11-120F9273E64F}" type="presOf" srcId="{DBFC5E9F-C20B-4CF9-AD51-A15E3710542A}" destId="{EEFA8C82-4562-4DF7-9CCD-6D5944A883F2}" srcOrd="0" destOrd="0" presId="urn:microsoft.com/office/officeart/2008/layout/LinedList"/>
    <dgm:cxn modelId="{5055121E-9329-4479-AE56-8834A1FD2ABA}" type="presParOf" srcId="{B9086E2A-19D1-42A0-969C-32407102BDE9}" destId="{BFFA2179-E16D-45C4-87B4-8B455B32D4D7}" srcOrd="0" destOrd="0" presId="urn:microsoft.com/office/officeart/2008/layout/LinedList"/>
    <dgm:cxn modelId="{E3A849F9-27CF-41E9-BB73-79218F24BC97}" type="presParOf" srcId="{B9086E2A-19D1-42A0-969C-32407102BDE9}" destId="{8347779A-FEFF-45A2-A5CA-7F370DE5D202}" srcOrd="1" destOrd="0" presId="urn:microsoft.com/office/officeart/2008/layout/LinedList"/>
    <dgm:cxn modelId="{1CBE70E4-5408-402F-8BBC-54D185EFEC45}" type="presParOf" srcId="{8347779A-FEFF-45A2-A5CA-7F370DE5D202}" destId="{0541698E-B931-4BF7-8AC5-F89E384608DF}" srcOrd="0" destOrd="0" presId="urn:microsoft.com/office/officeart/2008/layout/LinedList"/>
    <dgm:cxn modelId="{DC1F4C96-CE39-4FD5-B66F-59610F6A7C37}" type="presParOf" srcId="{8347779A-FEFF-45A2-A5CA-7F370DE5D202}" destId="{42618623-489F-4510-9C61-13AC203606E5}" srcOrd="1" destOrd="0" presId="urn:microsoft.com/office/officeart/2008/layout/LinedList"/>
    <dgm:cxn modelId="{CA812191-67B4-4221-97FE-7AA5BAAEFE41}" type="presParOf" srcId="{B9086E2A-19D1-42A0-969C-32407102BDE9}" destId="{5B2046D7-8D5D-4032-B012-297C2D6F3FBD}" srcOrd="2" destOrd="0" presId="urn:microsoft.com/office/officeart/2008/layout/LinedList"/>
    <dgm:cxn modelId="{1E902DA9-AC7D-49D6-958F-6082C206FA9A}" type="presParOf" srcId="{B9086E2A-19D1-42A0-969C-32407102BDE9}" destId="{E3B2E765-A9A9-4590-8396-D4CAC38CBA91}" srcOrd="3" destOrd="0" presId="urn:microsoft.com/office/officeart/2008/layout/LinedList"/>
    <dgm:cxn modelId="{085E9C6D-3CE7-4B96-8BF4-901F3CF9DE4E}" type="presParOf" srcId="{E3B2E765-A9A9-4590-8396-D4CAC38CBA91}" destId="{5173487E-642D-400A-9EE4-76FF13CFCDDE}" srcOrd="0" destOrd="0" presId="urn:microsoft.com/office/officeart/2008/layout/LinedList"/>
    <dgm:cxn modelId="{554291A8-D375-4547-86D9-A495AE161F2D}" type="presParOf" srcId="{E3B2E765-A9A9-4590-8396-D4CAC38CBA91}" destId="{317AE301-90D0-41EE-A216-EE00CE12373A}" srcOrd="1" destOrd="0" presId="urn:microsoft.com/office/officeart/2008/layout/LinedList"/>
    <dgm:cxn modelId="{B0FE1101-D7CC-46F4-842C-B61FAACFE3E1}" type="presParOf" srcId="{B9086E2A-19D1-42A0-969C-32407102BDE9}" destId="{3954590D-1530-4D53-BD45-764C7A1D5FF0}" srcOrd="4" destOrd="0" presId="urn:microsoft.com/office/officeart/2008/layout/LinedList"/>
    <dgm:cxn modelId="{F4C0D573-1327-472A-A63D-6B05844BEEDD}" type="presParOf" srcId="{B9086E2A-19D1-42A0-969C-32407102BDE9}" destId="{FB053886-DF6D-48B3-B0D6-92D9F4A9A263}" srcOrd="5" destOrd="0" presId="urn:microsoft.com/office/officeart/2008/layout/LinedList"/>
    <dgm:cxn modelId="{4E21BAEE-F7A2-4BAB-B139-220338BAA79D}" type="presParOf" srcId="{FB053886-DF6D-48B3-B0D6-92D9F4A9A263}" destId="{332BE426-4DFB-4EA0-8782-928C3983777A}" srcOrd="0" destOrd="0" presId="urn:microsoft.com/office/officeart/2008/layout/LinedList"/>
    <dgm:cxn modelId="{9AA76555-41D0-4930-9863-381F1C382214}" type="presParOf" srcId="{FB053886-DF6D-48B3-B0D6-92D9F4A9A263}" destId="{FAF60FCF-896A-4C42-9346-A2E581A5A3D0}" srcOrd="1" destOrd="0" presId="urn:microsoft.com/office/officeart/2008/layout/LinedList"/>
    <dgm:cxn modelId="{DCD91A24-B773-4E5C-8D7A-2A968535819E}" type="presParOf" srcId="{B9086E2A-19D1-42A0-969C-32407102BDE9}" destId="{31504978-61E9-4CF5-9673-97EA30D65C8C}" srcOrd="6" destOrd="0" presId="urn:microsoft.com/office/officeart/2008/layout/LinedList"/>
    <dgm:cxn modelId="{04BCF77F-23D5-4266-BDA6-A53248C36680}" type="presParOf" srcId="{B9086E2A-19D1-42A0-969C-32407102BDE9}" destId="{E180C8A1-5D7A-4107-8572-0AF8EBE695CC}" srcOrd="7" destOrd="0" presId="urn:microsoft.com/office/officeart/2008/layout/LinedList"/>
    <dgm:cxn modelId="{8E336659-1994-4A94-BA44-30286556707C}" type="presParOf" srcId="{E180C8A1-5D7A-4107-8572-0AF8EBE695CC}" destId="{EEFA8C82-4562-4DF7-9CCD-6D5944A883F2}" srcOrd="0" destOrd="0" presId="urn:microsoft.com/office/officeart/2008/layout/LinedList"/>
    <dgm:cxn modelId="{91313E64-2323-4D85-BB3F-76A54ACBCE48}" type="presParOf" srcId="{E180C8A1-5D7A-4107-8572-0AF8EBE695CC}" destId="{3C0677EC-5E37-47D6-85E3-C87CE0E02E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D699C-CE4D-4D37-863E-201D901B5599}" type="doc">
      <dgm:prSet loTypeId="urn:microsoft.com/office/officeart/2017/3/layout/HorizontalPathTimeline" loCatId="process" qsTypeId="urn:microsoft.com/office/officeart/2005/8/quickstyle/simple3" qsCatId="simple" csTypeId="urn:microsoft.com/office/officeart/2005/8/colors/accent6_3" csCatId="accent6" phldr="1"/>
      <dgm:spPr/>
      <dgm:t>
        <a:bodyPr/>
        <a:lstStyle/>
        <a:p>
          <a:endParaRPr lang="en-US"/>
        </a:p>
      </dgm:t>
    </dgm:pt>
    <dgm:pt modelId="{F29B00F4-2BA4-448E-94A3-77BBE1E191E6}">
      <dgm:prSet/>
      <dgm:spPr/>
      <dgm:t>
        <a:bodyPr/>
        <a:lstStyle/>
        <a:p>
          <a:pPr>
            <a:defRPr b="1"/>
          </a:pPr>
          <a:r>
            <a:rPr lang="en-US" dirty="0"/>
            <a:t>1970</a:t>
          </a:r>
        </a:p>
      </dgm:t>
    </dgm:pt>
    <dgm:pt modelId="{D6AEB55A-E92E-45A4-BE5F-4CDA5B44C67F}" type="parTrans" cxnId="{A99586F7-2118-47FF-B2BE-9DED1A2D0F54}">
      <dgm:prSet/>
      <dgm:spPr/>
      <dgm:t>
        <a:bodyPr/>
        <a:lstStyle/>
        <a:p>
          <a:endParaRPr lang="en-US"/>
        </a:p>
      </dgm:t>
    </dgm:pt>
    <dgm:pt modelId="{9865F6D4-4DEF-4E81-A032-67F83C42678D}" type="sibTrans" cxnId="{A99586F7-2118-47FF-B2BE-9DED1A2D0F54}">
      <dgm:prSet/>
      <dgm:spPr/>
      <dgm:t>
        <a:bodyPr/>
        <a:lstStyle/>
        <a:p>
          <a:endParaRPr lang="en-US"/>
        </a:p>
      </dgm:t>
    </dgm:pt>
    <dgm:pt modelId="{A1E7654C-3126-4B00-8EDD-A05696AAFEF6}">
      <dgm:prSet/>
      <dgm:spPr/>
      <dgm:t>
        <a:bodyPr/>
        <a:lstStyle/>
        <a:p>
          <a:r>
            <a:rPr lang="en-US" dirty="0"/>
            <a:t>25% seeking dental care</a:t>
          </a:r>
        </a:p>
      </dgm:t>
    </dgm:pt>
    <dgm:pt modelId="{3CC7DD7E-28EF-4CBE-AE89-484697816149}" type="parTrans" cxnId="{2EF7552E-7F58-4C8D-B363-B76D5215A2C0}">
      <dgm:prSet/>
      <dgm:spPr/>
      <dgm:t>
        <a:bodyPr/>
        <a:lstStyle/>
        <a:p>
          <a:endParaRPr lang="en-US"/>
        </a:p>
      </dgm:t>
    </dgm:pt>
    <dgm:pt modelId="{FDD1B72D-ADB9-41BF-9EE9-51A859F53208}" type="sibTrans" cxnId="{2EF7552E-7F58-4C8D-B363-B76D5215A2C0}">
      <dgm:prSet/>
      <dgm:spPr/>
      <dgm:t>
        <a:bodyPr/>
        <a:lstStyle/>
        <a:p>
          <a:endParaRPr lang="en-US"/>
        </a:p>
      </dgm:t>
    </dgm:pt>
    <dgm:pt modelId="{39DE5354-7A06-4AF3-8EC6-3453A08AA73D}">
      <dgm:prSet/>
      <dgm:spPr/>
      <dgm:t>
        <a:bodyPr/>
        <a:lstStyle/>
        <a:p>
          <a:pPr>
            <a:defRPr b="1"/>
          </a:pPr>
          <a:r>
            <a:rPr lang="en-US" dirty="0"/>
            <a:t>1985</a:t>
          </a:r>
        </a:p>
      </dgm:t>
    </dgm:pt>
    <dgm:pt modelId="{B5169D40-BD14-47D9-B3BE-58973A6A9148}" type="parTrans" cxnId="{6EFF6844-F1C2-4AFB-B485-B426CB82BD1C}">
      <dgm:prSet/>
      <dgm:spPr/>
      <dgm:t>
        <a:bodyPr/>
        <a:lstStyle/>
        <a:p>
          <a:endParaRPr lang="en-US"/>
        </a:p>
      </dgm:t>
    </dgm:pt>
    <dgm:pt modelId="{938F65FA-5F08-4A5A-9CB1-F8ABB69D9677}" type="sibTrans" cxnId="{6EFF6844-F1C2-4AFB-B485-B426CB82BD1C}">
      <dgm:prSet/>
      <dgm:spPr/>
      <dgm:t>
        <a:bodyPr/>
        <a:lstStyle/>
        <a:p>
          <a:endParaRPr lang="en-US"/>
        </a:p>
      </dgm:t>
    </dgm:pt>
    <dgm:pt modelId="{8C8FDF42-E06C-49AC-AD0F-EBC0EC5AC5B6}">
      <dgm:prSet/>
      <dgm:spPr/>
      <dgm:t>
        <a:bodyPr/>
        <a:lstStyle/>
        <a:p>
          <a:r>
            <a:rPr lang="en-US" dirty="0"/>
            <a:t>40% seeking dental care</a:t>
          </a:r>
        </a:p>
      </dgm:t>
    </dgm:pt>
    <dgm:pt modelId="{0DC3E3C8-C205-48BE-8CDB-AA938DE25186}" type="parTrans" cxnId="{9D7DE7CF-FD6D-4EFA-9C47-E55F563B0856}">
      <dgm:prSet/>
      <dgm:spPr/>
      <dgm:t>
        <a:bodyPr/>
        <a:lstStyle/>
        <a:p>
          <a:endParaRPr lang="en-US"/>
        </a:p>
      </dgm:t>
    </dgm:pt>
    <dgm:pt modelId="{09484194-FBBC-4262-A7F4-F41ED01B5DBD}" type="sibTrans" cxnId="{9D7DE7CF-FD6D-4EFA-9C47-E55F563B0856}">
      <dgm:prSet/>
      <dgm:spPr/>
      <dgm:t>
        <a:bodyPr/>
        <a:lstStyle/>
        <a:p>
          <a:endParaRPr lang="en-US"/>
        </a:p>
      </dgm:t>
    </dgm:pt>
    <dgm:pt modelId="{B6CE3371-D025-4C38-9C64-08DD60BA8AB8}">
      <dgm:prSet/>
      <dgm:spPr/>
      <dgm:t>
        <a:bodyPr/>
        <a:lstStyle/>
        <a:p>
          <a:pPr>
            <a:defRPr b="1"/>
          </a:pPr>
          <a:r>
            <a:rPr lang="en-US" dirty="0"/>
            <a:t>2000</a:t>
          </a:r>
        </a:p>
      </dgm:t>
    </dgm:pt>
    <dgm:pt modelId="{A94A5935-6C61-4140-A9D5-5F3BEE144C82}" type="parTrans" cxnId="{F814FA38-2CB8-4391-BE1C-1D9F6CC929EC}">
      <dgm:prSet/>
      <dgm:spPr/>
      <dgm:t>
        <a:bodyPr/>
        <a:lstStyle/>
        <a:p>
          <a:endParaRPr lang="en-US"/>
        </a:p>
      </dgm:t>
    </dgm:pt>
    <dgm:pt modelId="{C75A9C9E-3530-4E35-8FC6-E366F5B1ACC3}" type="sibTrans" cxnId="{F814FA38-2CB8-4391-BE1C-1D9F6CC929EC}">
      <dgm:prSet/>
      <dgm:spPr/>
      <dgm:t>
        <a:bodyPr/>
        <a:lstStyle/>
        <a:p>
          <a:endParaRPr lang="en-US"/>
        </a:p>
      </dgm:t>
    </dgm:pt>
    <dgm:pt modelId="{953DEDE8-1DDE-4F8E-8697-CE169C166B28}">
      <dgm:prSet/>
      <dgm:spPr/>
      <dgm:t>
        <a:bodyPr/>
        <a:lstStyle/>
        <a:p>
          <a:r>
            <a:rPr lang="en-US" dirty="0"/>
            <a:t>50% seeking dental care</a:t>
          </a:r>
        </a:p>
      </dgm:t>
    </dgm:pt>
    <dgm:pt modelId="{370525F7-756E-44A7-AA79-33CB29034F81}" type="parTrans" cxnId="{C0F4361F-9F5F-464F-83EB-03E22E7BCD01}">
      <dgm:prSet/>
      <dgm:spPr/>
      <dgm:t>
        <a:bodyPr/>
        <a:lstStyle/>
        <a:p>
          <a:endParaRPr lang="en-US"/>
        </a:p>
      </dgm:t>
    </dgm:pt>
    <dgm:pt modelId="{15B348E8-FDE8-44C6-8BA2-289B2DF34409}" type="sibTrans" cxnId="{C0F4361F-9F5F-464F-83EB-03E22E7BCD01}">
      <dgm:prSet/>
      <dgm:spPr/>
      <dgm:t>
        <a:bodyPr/>
        <a:lstStyle/>
        <a:p>
          <a:endParaRPr lang="en-US"/>
        </a:p>
      </dgm:t>
    </dgm:pt>
    <dgm:pt modelId="{2FBCACE4-3704-4EF9-AC6D-B27E3886AFFC}">
      <dgm:prSet/>
      <dgm:spPr/>
      <dgm:t>
        <a:bodyPr/>
        <a:lstStyle/>
        <a:p>
          <a:pPr>
            <a:defRPr b="1"/>
          </a:pPr>
          <a:r>
            <a:rPr lang="en-US" dirty="0"/>
            <a:t>2010</a:t>
          </a:r>
        </a:p>
      </dgm:t>
    </dgm:pt>
    <dgm:pt modelId="{86291E0A-AAA0-4939-AF86-8D6C21485528}" type="parTrans" cxnId="{0B0EACB5-39A2-4716-BA5C-35BD59213ACC}">
      <dgm:prSet/>
      <dgm:spPr/>
      <dgm:t>
        <a:bodyPr/>
        <a:lstStyle/>
        <a:p>
          <a:endParaRPr lang="en-US"/>
        </a:p>
      </dgm:t>
    </dgm:pt>
    <dgm:pt modelId="{683002AA-47CC-4295-86B2-91676E2BA53D}" type="sibTrans" cxnId="{0B0EACB5-39A2-4716-BA5C-35BD59213ACC}">
      <dgm:prSet/>
      <dgm:spPr/>
      <dgm:t>
        <a:bodyPr/>
        <a:lstStyle/>
        <a:p>
          <a:endParaRPr lang="en-US"/>
        </a:p>
      </dgm:t>
    </dgm:pt>
    <dgm:pt modelId="{CCB1197B-1E74-451A-A136-C4363A2D82A4}">
      <dgm:prSet/>
      <dgm:spPr/>
      <dgm:t>
        <a:bodyPr/>
        <a:lstStyle/>
        <a:p>
          <a:r>
            <a:rPr lang="en-US" dirty="0"/>
            <a:t>55% seeking dental care</a:t>
          </a:r>
        </a:p>
      </dgm:t>
    </dgm:pt>
    <dgm:pt modelId="{36DB782D-E97B-4909-8E88-90F990E0399E}" type="parTrans" cxnId="{F2993064-B670-42A7-82E8-2D49C7AD7B51}">
      <dgm:prSet/>
      <dgm:spPr/>
      <dgm:t>
        <a:bodyPr/>
        <a:lstStyle/>
        <a:p>
          <a:endParaRPr lang="en-US"/>
        </a:p>
      </dgm:t>
    </dgm:pt>
    <dgm:pt modelId="{AFEC13B9-B3B6-4D2C-B68D-3327BD7EB7BE}" type="sibTrans" cxnId="{F2993064-B670-42A7-82E8-2D49C7AD7B51}">
      <dgm:prSet/>
      <dgm:spPr/>
      <dgm:t>
        <a:bodyPr/>
        <a:lstStyle/>
        <a:p>
          <a:endParaRPr lang="en-US"/>
        </a:p>
      </dgm:t>
    </dgm:pt>
    <dgm:pt modelId="{9F1018E2-66AE-417A-B50C-1583DFEB5354}" type="pres">
      <dgm:prSet presAssocID="{618D699C-CE4D-4D37-863E-201D901B5599}" presName="root" presStyleCnt="0">
        <dgm:presLayoutVars>
          <dgm:chMax/>
          <dgm:chPref/>
          <dgm:animLvl val="lvl"/>
        </dgm:presLayoutVars>
      </dgm:prSet>
      <dgm:spPr/>
      <dgm:t>
        <a:bodyPr/>
        <a:lstStyle/>
        <a:p>
          <a:endParaRPr lang="en-US"/>
        </a:p>
      </dgm:t>
    </dgm:pt>
    <dgm:pt modelId="{3285BECE-C93C-46BB-B9D5-7E878160D98D}" type="pres">
      <dgm:prSet presAssocID="{618D699C-CE4D-4D37-863E-201D901B5599}" presName="divider" presStyleLbl="node1" presStyleIdx="0" presStyleCnt="1"/>
      <dgm:spPr/>
    </dgm:pt>
    <dgm:pt modelId="{00038D8F-A158-4266-A5D2-FC7F94C798BB}" type="pres">
      <dgm:prSet presAssocID="{618D699C-CE4D-4D37-863E-201D901B5599}" presName="nodes" presStyleCnt="0">
        <dgm:presLayoutVars>
          <dgm:chMax/>
          <dgm:chPref/>
          <dgm:animLvl val="lvl"/>
        </dgm:presLayoutVars>
      </dgm:prSet>
      <dgm:spPr/>
    </dgm:pt>
    <dgm:pt modelId="{65A84458-9E63-47A3-A425-2CD2A4E85BF9}" type="pres">
      <dgm:prSet presAssocID="{F29B00F4-2BA4-448E-94A3-77BBE1E191E6}" presName="composite" presStyleCnt="0"/>
      <dgm:spPr/>
    </dgm:pt>
    <dgm:pt modelId="{FCFC018B-4B83-405A-B9D9-BA4553E6BAF2}" type="pres">
      <dgm:prSet presAssocID="{F29B00F4-2BA4-448E-94A3-77BBE1E191E6}" presName="L1TextContainer" presStyleLbl="revTx" presStyleIdx="0" presStyleCnt="4">
        <dgm:presLayoutVars>
          <dgm:chMax val="1"/>
          <dgm:chPref val="1"/>
          <dgm:bulletEnabled val="1"/>
        </dgm:presLayoutVars>
      </dgm:prSet>
      <dgm:spPr/>
      <dgm:t>
        <a:bodyPr/>
        <a:lstStyle/>
        <a:p>
          <a:endParaRPr lang="en-US"/>
        </a:p>
      </dgm:t>
    </dgm:pt>
    <dgm:pt modelId="{6178529F-E0F4-4E82-ABA9-FD98EBD62F45}" type="pres">
      <dgm:prSet presAssocID="{F29B00F4-2BA4-448E-94A3-77BBE1E191E6}" presName="L2TextContainerWrapper" presStyleCnt="0">
        <dgm:presLayoutVars>
          <dgm:chMax val="0"/>
          <dgm:chPref val="0"/>
          <dgm:bulletEnabled val="1"/>
        </dgm:presLayoutVars>
      </dgm:prSet>
      <dgm:spPr/>
    </dgm:pt>
    <dgm:pt modelId="{6BEFD3A1-5FF7-46CD-B4C2-97894F722D3A}" type="pres">
      <dgm:prSet presAssocID="{F29B00F4-2BA4-448E-94A3-77BBE1E191E6}" presName="L2TextContainer" presStyleLbl="bgAccFollowNode1" presStyleIdx="0" presStyleCnt="4"/>
      <dgm:spPr/>
      <dgm:t>
        <a:bodyPr/>
        <a:lstStyle/>
        <a:p>
          <a:endParaRPr lang="en-US"/>
        </a:p>
      </dgm:t>
    </dgm:pt>
    <dgm:pt modelId="{6681E986-3629-4226-82E5-31674B0E3B1E}" type="pres">
      <dgm:prSet presAssocID="{F29B00F4-2BA4-448E-94A3-77BBE1E191E6}" presName="FlexibleEmptyPlaceHolder" presStyleCnt="0"/>
      <dgm:spPr/>
    </dgm:pt>
    <dgm:pt modelId="{A2B208B5-47EE-4F7D-BCED-8CC1EA81E96F}" type="pres">
      <dgm:prSet presAssocID="{F29B00F4-2BA4-448E-94A3-77BBE1E191E6}" presName="ConnectLine" presStyleLbl="alignNode1" presStyleIdx="0" presStyleCnt="4"/>
      <dgm:spPr>
        <a:solidFill>
          <a:schemeClr val="accent6">
            <a:shade val="80000"/>
            <a:hueOff val="0"/>
            <a:satOff val="0"/>
            <a:lumOff val="0"/>
            <a:alphaOff val="0"/>
          </a:schemeClr>
        </a:solidFill>
        <a:ln w="6350" cap="rnd" cmpd="sng" algn="ctr">
          <a:solidFill>
            <a:schemeClr val="accent6">
              <a:shade val="80000"/>
              <a:hueOff val="0"/>
              <a:satOff val="0"/>
              <a:lumOff val="0"/>
              <a:alphaOff val="0"/>
            </a:schemeClr>
          </a:solidFill>
          <a:prstDash val="dash"/>
        </a:ln>
        <a:effectLst/>
      </dgm:spPr>
    </dgm:pt>
    <dgm:pt modelId="{C69926FD-5C56-4182-930E-31123629C555}" type="pres">
      <dgm:prSet presAssocID="{F29B00F4-2BA4-448E-94A3-77BBE1E191E6}" presName="ConnectorPoint" presStyleLbl="fgAcc1" presStyleIdx="0" presStyleCnt="4"/>
      <dgm:spPr>
        <a:solidFill>
          <a:schemeClr val="lt1">
            <a:alpha val="90000"/>
            <a:hueOff val="0"/>
            <a:satOff val="0"/>
            <a:lumOff val="0"/>
            <a:alphaOff val="0"/>
          </a:schemeClr>
        </a:solidFill>
        <a:ln w="9525" cap="rnd" cmpd="sng" algn="ctr">
          <a:noFill/>
          <a:prstDash val="solid"/>
        </a:ln>
        <a:effectLst/>
      </dgm:spPr>
    </dgm:pt>
    <dgm:pt modelId="{7A4DB077-464D-4FCD-94EE-279C60E2DFC5}" type="pres">
      <dgm:prSet presAssocID="{F29B00F4-2BA4-448E-94A3-77BBE1E191E6}" presName="EmptyPlaceHolder" presStyleCnt="0"/>
      <dgm:spPr/>
    </dgm:pt>
    <dgm:pt modelId="{FA6D2479-58D3-4499-A975-045B61C5A378}" type="pres">
      <dgm:prSet presAssocID="{9865F6D4-4DEF-4E81-A032-67F83C42678D}" presName="spaceBetweenRectangles" presStyleCnt="0"/>
      <dgm:spPr/>
    </dgm:pt>
    <dgm:pt modelId="{56B4FC74-9C8B-42DC-B351-D782F174FC90}" type="pres">
      <dgm:prSet presAssocID="{39DE5354-7A06-4AF3-8EC6-3453A08AA73D}" presName="composite" presStyleCnt="0"/>
      <dgm:spPr/>
    </dgm:pt>
    <dgm:pt modelId="{3DB1D6ED-0535-4D74-B048-7C5239CA233C}" type="pres">
      <dgm:prSet presAssocID="{39DE5354-7A06-4AF3-8EC6-3453A08AA73D}" presName="L1TextContainer" presStyleLbl="revTx" presStyleIdx="1" presStyleCnt="4">
        <dgm:presLayoutVars>
          <dgm:chMax val="1"/>
          <dgm:chPref val="1"/>
          <dgm:bulletEnabled val="1"/>
        </dgm:presLayoutVars>
      </dgm:prSet>
      <dgm:spPr/>
      <dgm:t>
        <a:bodyPr/>
        <a:lstStyle/>
        <a:p>
          <a:endParaRPr lang="en-US"/>
        </a:p>
      </dgm:t>
    </dgm:pt>
    <dgm:pt modelId="{D08D8575-A0F7-47C9-ABA2-A2126A0C1116}" type="pres">
      <dgm:prSet presAssocID="{39DE5354-7A06-4AF3-8EC6-3453A08AA73D}" presName="L2TextContainerWrapper" presStyleCnt="0">
        <dgm:presLayoutVars>
          <dgm:chMax val="0"/>
          <dgm:chPref val="0"/>
          <dgm:bulletEnabled val="1"/>
        </dgm:presLayoutVars>
      </dgm:prSet>
      <dgm:spPr/>
    </dgm:pt>
    <dgm:pt modelId="{B96D36DF-0EFE-45C5-8BA2-93B7FAA4BBC3}" type="pres">
      <dgm:prSet presAssocID="{39DE5354-7A06-4AF3-8EC6-3453A08AA73D}" presName="L2TextContainer" presStyleLbl="bgAccFollowNode1" presStyleIdx="1" presStyleCnt="4"/>
      <dgm:spPr/>
      <dgm:t>
        <a:bodyPr/>
        <a:lstStyle/>
        <a:p>
          <a:endParaRPr lang="en-US"/>
        </a:p>
      </dgm:t>
    </dgm:pt>
    <dgm:pt modelId="{62C2CD95-AA38-469F-A38B-38FAD8E0EA1D}" type="pres">
      <dgm:prSet presAssocID="{39DE5354-7A06-4AF3-8EC6-3453A08AA73D}" presName="FlexibleEmptyPlaceHolder" presStyleCnt="0"/>
      <dgm:spPr/>
    </dgm:pt>
    <dgm:pt modelId="{22A59D9E-AA66-4538-B12C-12A8A64027A8}" type="pres">
      <dgm:prSet presAssocID="{39DE5354-7A06-4AF3-8EC6-3453A08AA73D}" presName="ConnectLine" presStyleLbl="alignNode1" presStyleIdx="1" presStyleCnt="4"/>
      <dgm:spPr>
        <a:solidFill>
          <a:schemeClr val="accent6">
            <a:shade val="80000"/>
            <a:hueOff val="-54272"/>
            <a:satOff val="-308"/>
            <a:lumOff val="7888"/>
            <a:alphaOff val="0"/>
          </a:schemeClr>
        </a:solidFill>
        <a:ln w="6350" cap="rnd" cmpd="sng" algn="ctr">
          <a:solidFill>
            <a:schemeClr val="accent6">
              <a:shade val="80000"/>
              <a:hueOff val="-54272"/>
              <a:satOff val="-308"/>
              <a:lumOff val="7888"/>
              <a:alphaOff val="0"/>
            </a:schemeClr>
          </a:solidFill>
          <a:prstDash val="dash"/>
        </a:ln>
        <a:effectLst/>
      </dgm:spPr>
    </dgm:pt>
    <dgm:pt modelId="{29294102-EABA-4F80-834A-0809AC91E2EE}" type="pres">
      <dgm:prSet presAssocID="{39DE5354-7A06-4AF3-8EC6-3453A08AA73D}" presName="ConnectorPoint" presStyleLbl="fgAcc1" presStyleIdx="1" presStyleCnt="4"/>
      <dgm:spPr>
        <a:solidFill>
          <a:schemeClr val="lt1">
            <a:alpha val="90000"/>
            <a:hueOff val="0"/>
            <a:satOff val="0"/>
            <a:lumOff val="0"/>
            <a:alphaOff val="0"/>
          </a:schemeClr>
        </a:solidFill>
        <a:ln w="9525" cap="rnd" cmpd="sng" algn="ctr">
          <a:noFill/>
          <a:prstDash val="solid"/>
        </a:ln>
        <a:effectLst/>
      </dgm:spPr>
    </dgm:pt>
    <dgm:pt modelId="{44F061C4-83D4-4C5D-9AC1-CC990D8D6C7C}" type="pres">
      <dgm:prSet presAssocID="{39DE5354-7A06-4AF3-8EC6-3453A08AA73D}" presName="EmptyPlaceHolder" presStyleCnt="0"/>
      <dgm:spPr/>
    </dgm:pt>
    <dgm:pt modelId="{F6616C70-DA79-4E9B-B709-677CB718E579}" type="pres">
      <dgm:prSet presAssocID="{938F65FA-5F08-4A5A-9CB1-F8ABB69D9677}" presName="spaceBetweenRectangles" presStyleCnt="0"/>
      <dgm:spPr/>
    </dgm:pt>
    <dgm:pt modelId="{243848F0-4AF9-4804-92DA-E6C0C756992A}" type="pres">
      <dgm:prSet presAssocID="{B6CE3371-D025-4C38-9C64-08DD60BA8AB8}" presName="composite" presStyleCnt="0"/>
      <dgm:spPr/>
    </dgm:pt>
    <dgm:pt modelId="{2334A112-8E44-42DF-8D3C-0B3FDF0AA3AB}" type="pres">
      <dgm:prSet presAssocID="{B6CE3371-D025-4C38-9C64-08DD60BA8AB8}" presName="L1TextContainer" presStyleLbl="revTx" presStyleIdx="2" presStyleCnt="4">
        <dgm:presLayoutVars>
          <dgm:chMax val="1"/>
          <dgm:chPref val="1"/>
          <dgm:bulletEnabled val="1"/>
        </dgm:presLayoutVars>
      </dgm:prSet>
      <dgm:spPr/>
      <dgm:t>
        <a:bodyPr/>
        <a:lstStyle/>
        <a:p>
          <a:endParaRPr lang="en-US"/>
        </a:p>
      </dgm:t>
    </dgm:pt>
    <dgm:pt modelId="{1D92C190-5B89-4571-A62F-3CA286E9687A}" type="pres">
      <dgm:prSet presAssocID="{B6CE3371-D025-4C38-9C64-08DD60BA8AB8}" presName="L2TextContainerWrapper" presStyleCnt="0">
        <dgm:presLayoutVars>
          <dgm:chMax val="0"/>
          <dgm:chPref val="0"/>
          <dgm:bulletEnabled val="1"/>
        </dgm:presLayoutVars>
      </dgm:prSet>
      <dgm:spPr/>
    </dgm:pt>
    <dgm:pt modelId="{CFC780F9-6199-41BF-ADEE-5321B5F475BD}" type="pres">
      <dgm:prSet presAssocID="{B6CE3371-D025-4C38-9C64-08DD60BA8AB8}" presName="L2TextContainer" presStyleLbl="bgAccFollowNode1" presStyleIdx="2" presStyleCnt="4"/>
      <dgm:spPr/>
      <dgm:t>
        <a:bodyPr/>
        <a:lstStyle/>
        <a:p>
          <a:endParaRPr lang="en-US"/>
        </a:p>
      </dgm:t>
    </dgm:pt>
    <dgm:pt modelId="{52F6CE8D-5FC9-4B7A-B0C9-41394B4E2EF4}" type="pres">
      <dgm:prSet presAssocID="{B6CE3371-D025-4C38-9C64-08DD60BA8AB8}" presName="FlexibleEmptyPlaceHolder" presStyleCnt="0"/>
      <dgm:spPr/>
    </dgm:pt>
    <dgm:pt modelId="{91AA9147-EF17-4B9D-AE6D-873495BBB2ED}" type="pres">
      <dgm:prSet presAssocID="{B6CE3371-D025-4C38-9C64-08DD60BA8AB8}" presName="ConnectLine" presStyleLbl="alignNode1" presStyleIdx="2" presStyleCnt="4"/>
      <dgm:spPr>
        <a:solidFill>
          <a:schemeClr val="accent6">
            <a:shade val="80000"/>
            <a:hueOff val="-108544"/>
            <a:satOff val="-615"/>
            <a:lumOff val="15776"/>
            <a:alphaOff val="0"/>
          </a:schemeClr>
        </a:solidFill>
        <a:ln w="6350" cap="rnd" cmpd="sng" algn="ctr">
          <a:solidFill>
            <a:schemeClr val="accent6">
              <a:shade val="80000"/>
              <a:hueOff val="-108544"/>
              <a:satOff val="-615"/>
              <a:lumOff val="15776"/>
              <a:alphaOff val="0"/>
            </a:schemeClr>
          </a:solidFill>
          <a:prstDash val="dash"/>
        </a:ln>
        <a:effectLst/>
      </dgm:spPr>
    </dgm:pt>
    <dgm:pt modelId="{0633D4EB-865D-42B5-9E8D-9EE085994B15}" type="pres">
      <dgm:prSet presAssocID="{B6CE3371-D025-4C38-9C64-08DD60BA8AB8}" presName="ConnectorPoint" presStyleLbl="fgAcc1" presStyleIdx="2" presStyleCnt="4"/>
      <dgm:spPr>
        <a:solidFill>
          <a:schemeClr val="lt1">
            <a:alpha val="90000"/>
            <a:hueOff val="0"/>
            <a:satOff val="0"/>
            <a:lumOff val="0"/>
            <a:alphaOff val="0"/>
          </a:schemeClr>
        </a:solidFill>
        <a:ln w="9525" cap="rnd" cmpd="sng" algn="ctr">
          <a:noFill/>
          <a:prstDash val="solid"/>
        </a:ln>
        <a:effectLst/>
      </dgm:spPr>
    </dgm:pt>
    <dgm:pt modelId="{51B3B2BF-4340-4BB3-9C3F-FEA1142201F9}" type="pres">
      <dgm:prSet presAssocID="{B6CE3371-D025-4C38-9C64-08DD60BA8AB8}" presName="EmptyPlaceHolder" presStyleCnt="0"/>
      <dgm:spPr/>
    </dgm:pt>
    <dgm:pt modelId="{1AA0EDCF-96DF-4477-A3B4-BC19B0F19FA5}" type="pres">
      <dgm:prSet presAssocID="{C75A9C9E-3530-4E35-8FC6-E366F5B1ACC3}" presName="spaceBetweenRectangles" presStyleCnt="0"/>
      <dgm:spPr/>
    </dgm:pt>
    <dgm:pt modelId="{025B98A7-D7D4-45EB-955D-95213D70DF4B}" type="pres">
      <dgm:prSet presAssocID="{2FBCACE4-3704-4EF9-AC6D-B27E3886AFFC}" presName="composite" presStyleCnt="0"/>
      <dgm:spPr/>
    </dgm:pt>
    <dgm:pt modelId="{02DDDBAD-D947-446C-A6A8-952CF4BED8A2}" type="pres">
      <dgm:prSet presAssocID="{2FBCACE4-3704-4EF9-AC6D-B27E3886AFFC}" presName="L1TextContainer" presStyleLbl="revTx" presStyleIdx="3" presStyleCnt="4">
        <dgm:presLayoutVars>
          <dgm:chMax val="1"/>
          <dgm:chPref val="1"/>
          <dgm:bulletEnabled val="1"/>
        </dgm:presLayoutVars>
      </dgm:prSet>
      <dgm:spPr/>
      <dgm:t>
        <a:bodyPr/>
        <a:lstStyle/>
        <a:p>
          <a:endParaRPr lang="en-US"/>
        </a:p>
      </dgm:t>
    </dgm:pt>
    <dgm:pt modelId="{29631BE6-6BA1-4172-B5FB-59029728417C}" type="pres">
      <dgm:prSet presAssocID="{2FBCACE4-3704-4EF9-AC6D-B27E3886AFFC}" presName="L2TextContainerWrapper" presStyleCnt="0">
        <dgm:presLayoutVars>
          <dgm:chMax val="0"/>
          <dgm:chPref val="0"/>
          <dgm:bulletEnabled val="1"/>
        </dgm:presLayoutVars>
      </dgm:prSet>
      <dgm:spPr/>
    </dgm:pt>
    <dgm:pt modelId="{EF8F29F7-6B9A-4333-813F-0297CC02D79A}" type="pres">
      <dgm:prSet presAssocID="{2FBCACE4-3704-4EF9-AC6D-B27E3886AFFC}" presName="L2TextContainer" presStyleLbl="bgAccFollowNode1" presStyleIdx="3" presStyleCnt="4"/>
      <dgm:spPr/>
      <dgm:t>
        <a:bodyPr/>
        <a:lstStyle/>
        <a:p>
          <a:endParaRPr lang="en-US"/>
        </a:p>
      </dgm:t>
    </dgm:pt>
    <dgm:pt modelId="{5E45988A-ED43-488C-8209-5D33E15A52F4}" type="pres">
      <dgm:prSet presAssocID="{2FBCACE4-3704-4EF9-AC6D-B27E3886AFFC}" presName="FlexibleEmptyPlaceHolder" presStyleCnt="0"/>
      <dgm:spPr/>
    </dgm:pt>
    <dgm:pt modelId="{7FCF9B51-F548-4479-8AEA-8C0C268A9944}" type="pres">
      <dgm:prSet presAssocID="{2FBCACE4-3704-4EF9-AC6D-B27E3886AFFC}" presName="ConnectLine" presStyleLbl="alignNode1" presStyleIdx="3" presStyleCnt="4"/>
      <dgm:spPr>
        <a:solidFill>
          <a:schemeClr val="accent6">
            <a:shade val="80000"/>
            <a:hueOff val="-162816"/>
            <a:satOff val="-923"/>
            <a:lumOff val="23664"/>
            <a:alphaOff val="0"/>
          </a:schemeClr>
        </a:solidFill>
        <a:ln w="6350" cap="rnd" cmpd="sng" algn="ctr">
          <a:solidFill>
            <a:schemeClr val="accent6">
              <a:shade val="80000"/>
              <a:hueOff val="-162816"/>
              <a:satOff val="-923"/>
              <a:lumOff val="23664"/>
              <a:alphaOff val="0"/>
            </a:schemeClr>
          </a:solidFill>
          <a:prstDash val="dash"/>
        </a:ln>
        <a:effectLst/>
      </dgm:spPr>
    </dgm:pt>
    <dgm:pt modelId="{62738865-8ADB-4396-8446-F392B174B458}" type="pres">
      <dgm:prSet presAssocID="{2FBCACE4-3704-4EF9-AC6D-B27E3886AFFC}" presName="ConnectorPoint" presStyleLbl="fgAcc1" presStyleIdx="3" presStyleCnt="4"/>
      <dgm:spPr>
        <a:solidFill>
          <a:schemeClr val="lt1">
            <a:alpha val="90000"/>
            <a:hueOff val="0"/>
            <a:satOff val="0"/>
            <a:lumOff val="0"/>
            <a:alphaOff val="0"/>
          </a:schemeClr>
        </a:solidFill>
        <a:ln w="9525" cap="rnd" cmpd="sng" algn="ctr">
          <a:noFill/>
          <a:prstDash val="solid"/>
        </a:ln>
        <a:effectLst/>
      </dgm:spPr>
    </dgm:pt>
    <dgm:pt modelId="{F926ED99-212B-430E-B7F4-2BE5FEB7A8F8}" type="pres">
      <dgm:prSet presAssocID="{2FBCACE4-3704-4EF9-AC6D-B27E3886AFFC}" presName="EmptyPlaceHolder" presStyleCnt="0"/>
      <dgm:spPr/>
    </dgm:pt>
  </dgm:ptLst>
  <dgm:cxnLst>
    <dgm:cxn modelId="{5A6D2B41-3B89-4A9E-A8A4-FEC6809CC352}" type="presOf" srcId="{CCB1197B-1E74-451A-A136-C4363A2D82A4}" destId="{EF8F29F7-6B9A-4333-813F-0297CC02D79A}" srcOrd="0" destOrd="0" presId="urn:microsoft.com/office/officeart/2017/3/layout/HorizontalPathTimeline"/>
    <dgm:cxn modelId="{1AF79D1B-080D-417F-821D-B56324348E3F}" type="presOf" srcId="{A1E7654C-3126-4B00-8EDD-A05696AAFEF6}" destId="{6BEFD3A1-5FF7-46CD-B4C2-97894F722D3A}" srcOrd="0" destOrd="0" presId="urn:microsoft.com/office/officeart/2017/3/layout/HorizontalPathTimeline"/>
    <dgm:cxn modelId="{2EF7552E-7F58-4C8D-B363-B76D5215A2C0}" srcId="{F29B00F4-2BA4-448E-94A3-77BBE1E191E6}" destId="{A1E7654C-3126-4B00-8EDD-A05696AAFEF6}" srcOrd="0" destOrd="0" parTransId="{3CC7DD7E-28EF-4CBE-AE89-484697816149}" sibTransId="{FDD1B72D-ADB9-41BF-9EE9-51A859F53208}"/>
    <dgm:cxn modelId="{C0F4361F-9F5F-464F-83EB-03E22E7BCD01}" srcId="{B6CE3371-D025-4C38-9C64-08DD60BA8AB8}" destId="{953DEDE8-1DDE-4F8E-8697-CE169C166B28}" srcOrd="0" destOrd="0" parTransId="{370525F7-756E-44A7-AA79-33CB29034F81}" sibTransId="{15B348E8-FDE8-44C6-8BA2-289B2DF34409}"/>
    <dgm:cxn modelId="{0B0EACB5-39A2-4716-BA5C-35BD59213ACC}" srcId="{618D699C-CE4D-4D37-863E-201D901B5599}" destId="{2FBCACE4-3704-4EF9-AC6D-B27E3886AFFC}" srcOrd="3" destOrd="0" parTransId="{86291E0A-AAA0-4939-AF86-8D6C21485528}" sibTransId="{683002AA-47CC-4295-86B2-91676E2BA53D}"/>
    <dgm:cxn modelId="{9D7DE7CF-FD6D-4EFA-9C47-E55F563B0856}" srcId="{39DE5354-7A06-4AF3-8EC6-3453A08AA73D}" destId="{8C8FDF42-E06C-49AC-AD0F-EBC0EC5AC5B6}" srcOrd="0" destOrd="0" parTransId="{0DC3E3C8-C205-48BE-8CDB-AA938DE25186}" sibTransId="{09484194-FBBC-4262-A7F4-F41ED01B5DBD}"/>
    <dgm:cxn modelId="{B2CAC977-FB51-4C18-B45B-EEDE5870052C}" type="presOf" srcId="{B6CE3371-D025-4C38-9C64-08DD60BA8AB8}" destId="{2334A112-8E44-42DF-8D3C-0B3FDF0AA3AB}" srcOrd="0" destOrd="0" presId="urn:microsoft.com/office/officeart/2017/3/layout/HorizontalPathTimeline"/>
    <dgm:cxn modelId="{97E60984-89B7-457C-A52C-E29098C14A69}" type="presOf" srcId="{8C8FDF42-E06C-49AC-AD0F-EBC0EC5AC5B6}" destId="{B96D36DF-0EFE-45C5-8BA2-93B7FAA4BBC3}" srcOrd="0" destOrd="0" presId="urn:microsoft.com/office/officeart/2017/3/layout/HorizontalPathTimeline"/>
    <dgm:cxn modelId="{373BF108-6372-4632-A2E9-C0DCC5919CE3}" type="presOf" srcId="{2FBCACE4-3704-4EF9-AC6D-B27E3886AFFC}" destId="{02DDDBAD-D947-446C-A6A8-952CF4BED8A2}" srcOrd="0" destOrd="0" presId="urn:microsoft.com/office/officeart/2017/3/layout/HorizontalPathTimeline"/>
    <dgm:cxn modelId="{6EFF6844-F1C2-4AFB-B485-B426CB82BD1C}" srcId="{618D699C-CE4D-4D37-863E-201D901B5599}" destId="{39DE5354-7A06-4AF3-8EC6-3453A08AA73D}" srcOrd="1" destOrd="0" parTransId="{B5169D40-BD14-47D9-B3BE-58973A6A9148}" sibTransId="{938F65FA-5F08-4A5A-9CB1-F8ABB69D9677}"/>
    <dgm:cxn modelId="{E79CD5EC-4C97-4F31-8EF8-5017ED74994C}" type="presOf" srcId="{39DE5354-7A06-4AF3-8EC6-3453A08AA73D}" destId="{3DB1D6ED-0535-4D74-B048-7C5239CA233C}" srcOrd="0" destOrd="0" presId="urn:microsoft.com/office/officeart/2017/3/layout/HorizontalPathTimeline"/>
    <dgm:cxn modelId="{F2993064-B670-42A7-82E8-2D49C7AD7B51}" srcId="{2FBCACE4-3704-4EF9-AC6D-B27E3886AFFC}" destId="{CCB1197B-1E74-451A-A136-C4363A2D82A4}" srcOrd="0" destOrd="0" parTransId="{36DB782D-E97B-4909-8E88-90F990E0399E}" sibTransId="{AFEC13B9-B3B6-4D2C-B68D-3327BD7EB7BE}"/>
    <dgm:cxn modelId="{F814FA38-2CB8-4391-BE1C-1D9F6CC929EC}" srcId="{618D699C-CE4D-4D37-863E-201D901B5599}" destId="{B6CE3371-D025-4C38-9C64-08DD60BA8AB8}" srcOrd="2" destOrd="0" parTransId="{A94A5935-6C61-4140-A9D5-5F3BEE144C82}" sibTransId="{C75A9C9E-3530-4E35-8FC6-E366F5B1ACC3}"/>
    <dgm:cxn modelId="{138EE94C-B0E2-4B58-BFFF-D10632456440}" type="presOf" srcId="{618D699C-CE4D-4D37-863E-201D901B5599}" destId="{9F1018E2-66AE-417A-B50C-1583DFEB5354}" srcOrd="0" destOrd="0" presId="urn:microsoft.com/office/officeart/2017/3/layout/HorizontalPathTimeline"/>
    <dgm:cxn modelId="{BA65A149-A3D6-46CA-8C5F-3DE8988B86FC}" type="presOf" srcId="{953DEDE8-1DDE-4F8E-8697-CE169C166B28}" destId="{CFC780F9-6199-41BF-ADEE-5321B5F475BD}" srcOrd="0" destOrd="0" presId="urn:microsoft.com/office/officeart/2017/3/layout/HorizontalPathTimeline"/>
    <dgm:cxn modelId="{529AF857-C223-4113-8F1E-6AB8FDF2F70F}" type="presOf" srcId="{F29B00F4-2BA4-448E-94A3-77BBE1E191E6}" destId="{FCFC018B-4B83-405A-B9D9-BA4553E6BAF2}" srcOrd="0" destOrd="0" presId="urn:microsoft.com/office/officeart/2017/3/layout/HorizontalPathTimeline"/>
    <dgm:cxn modelId="{A99586F7-2118-47FF-B2BE-9DED1A2D0F54}" srcId="{618D699C-CE4D-4D37-863E-201D901B5599}" destId="{F29B00F4-2BA4-448E-94A3-77BBE1E191E6}" srcOrd="0" destOrd="0" parTransId="{D6AEB55A-E92E-45A4-BE5F-4CDA5B44C67F}" sibTransId="{9865F6D4-4DEF-4E81-A032-67F83C42678D}"/>
    <dgm:cxn modelId="{13B1BA01-4E4C-478D-B07B-BFC32574F547}" type="presParOf" srcId="{9F1018E2-66AE-417A-B50C-1583DFEB5354}" destId="{3285BECE-C93C-46BB-B9D5-7E878160D98D}" srcOrd="0" destOrd="0" presId="urn:microsoft.com/office/officeart/2017/3/layout/HorizontalPathTimeline"/>
    <dgm:cxn modelId="{39A8A13D-87BC-4BB0-83A2-2E034A8C171E}" type="presParOf" srcId="{9F1018E2-66AE-417A-B50C-1583DFEB5354}" destId="{00038D8F-A158-4266-A5D2-FC7F94C798BB}" srcOrd="1" destOrd="0" presId="urn:microsoft.com/office/officeart/2017/3/layout/HorizontalPathTimeline"/>
    <dgm:cxn modelId="{A5892751-74CF-4815-A032-029221CA1380}" type="presParOf" srcId="{00038D8F-A158-4266-A5D2-FC7F94C798BB}" destId="{65A84458-9E63-47A3-A425-2CD2A4E85BF9}" srcOrd="0" destOrd="0" presId="urn:microsoft.com/office/officeart/2017/3/layout/HorizontalPathTimeline"/>
    <dgm:cxn modelId="{E1EC6C0B-2C64-4AB7-801D-A368C2C496FD}" type="presParOf" srcId="{65A84458-9E63-47A3-A425-2CD2A4E85BF9}" destId="{FCFC018B-4B83-405A-B9D9-BA4553E6BAF2}" srcOrd="0" destOrd="0" presId="urn:microsoft.com/office/officeart/2017/3/layout/HorizontalPathTimeline"/>
    <dgm:cxn modelId="{7EFD2DDF-A9C6-4B4B-8E40-BD402C042049}" type="presParOf" srcId="{65A84458-9E63-47A3-A425-2CD2A4E85BF9}" destId="{6178529F-E0F4-4E82-ABA9-FD98EBD62F45}" srcOrd="1" destOrd="0" presId="urn:microsoft.com/office/officeart/2017/3/layout/HorizontalPathTimeline"/>
    <dgm:cxn modelId="{577B52D7-F77B-4F97-8135-AE1267C2C3B4}" type="presParOf" srcId="{6178529F-E0F4-4E82-ABA9-FD98EBD62F45}" destId="{6BEFD3A1-5FF7-46CD-B4C2-97894F722D3A}" srcOrd="0" destOrd="0" presId="urn:microsoft.com/office/officeart/2017/3/layout/HorizontalPathTimeline"/>
    <dgm:cxn modelId="{384E0AF4-EFEF-4E16-8297-A5FBD2C6F624}" type="presParOf" srcId="{6178529F-E0F4-4E82-ABA9-FD98EBD62F45}" destId="{6681E986-3629-4226-82E5-31674B0E3B1E}" srcOrd="1" destOrd="0" presId="urn:microsoft.com/office/officeart/2017/3/layout/HorizontalPathTimeline"/>
    <dgm:cxn modelId="{6DC19406-1350-447A-AFB0-3CF2F623DFEC}" type="presParOf" srcId="{65A84458-9E63-47A3-A425-2CD2A4E85BF9}" destId="{A2B208B5-47EE-4F7D-BCED-8CC1EA81E96F}" srcOrd="2" destOrd="0" presId="urn:microsoft.com/office/officeart/2017/3/layout/HorizontalPathTimeline"/>
    <dgm:cxn modelId="{598DE37D-6BF6-40D0-A02B-3632063142DA}" type="presParOf" srcId="{65A84458-9E63-47A3-A425-2CD2A4E85BF9}" destId="{C69926FD-5C56-4182-930E-31123629C555}" srcOrd="3" destOrd="0" presId="urn:microsoft.com/office/officeart/2017/3/layout/HorizontalPathTimeline"/>
    <dgm:cxn modelId="{D226EA69-BDDA-4533-AB0A-253B4C78A61F}" type="presParOf" srcId="{65A84458-9E63-47A3-A425-2CD2A4E85BF9}" destId="{7A4DB077-464D-4FCD-94EE-279C60E2DFC5}" srcOrd="4" destOrd="0" presId="urn:microsoft.com/office/officeart/2017/3/layout/HorizontalPathTimeline"/>
    <dgm:cxn modelId="{042A861A-A7A9-4014-8E82-6B2B302E6F9D}" type="presParOf" srcId="{00038D8F-A158-4266-A5D2-FC7F94C798BB}" destId="{FA6D2479-58D3-4499-A975-045B61C5A378}" srcOrd="1" destOrd="0" presId="urn:microsoft.com/office/officeart/2017/3/layout/HorizontalPathTimeline"/>
    <dgm:cxn modelId="{2A3E3A3C-25CF-49B5-A00D-45A73B7844B5}" type="presParOf" srcId="{00038D8F-A158-4266-A5D2-FC7F94C798BB}" destId="{56B4FC74-9C8B-42DC-B351-D782F174FC90}" srcOrd="2" destOrd="0" presId="urn:microsoft.com/office/officeart/2017/3/layout/HorizontalPathTimeline"/>
    <dgm:cxn modelId="{BAA182A1-AE02-4DC3-A2D1-83D93DFD2AF1}" type="presParOf" srcId="{56B4FC74-9C8B-42DC-B351-D782F174FC90}" destId="{3DB1D6ED-0535-4D74-B048-7C5239CA233C}" srcOrd="0" destOrd="0" presId="urn:microsoft.com/office/officeart/2017/3/layout/HorizontalPathTimeline"/>
    <dgm:cxn modelId="{6173AC4B-5C1E-489A-95EF-AD50C5213677}" type="presParOf" srcId="{56B4FC74-9C8B-42DC-B351-D782F174FC90}" destId="{D08D8575-A0F7-47C9-ABA2-A2126A0C1116}" srcOrd="1" destOrd="0" presId="urn:microsoft.com/office/officeart/2017/3/layout/HorizontalPathTimeline"/>
    <dgm:cxn modelId="{F392CD19-3FA5-46E7-99B3-8C53B3DECF34}" type="presParOf" srcId="{D08D8575-A0F7-47C9-ABA2-A2126A0C1116}" destId="{B96D36DF-0EFE-45C5-8BA2-93B7FAA4BBC3}" srcOrd="0" destOrd="0" presId="urn:microsoft.com/office/officeart/2017/3/layout/HorizontalPathTimeline"/>
    <dgm:cxn modelId="{1B258385-F31E-4885-BE11-E4AA9CC2FB5C}" type="presParOf" srcId="{D08D8575-A0F7-47C9-ABA2-A2126A0C1116}" destId="{62C2CD95-AA38-469F-A38B-38FAD8E0EA1D}" srcOrd="1" destOrd="0" presId="urn:microsoft.com/office/officeart/2017/3/layout/HorizontalPathTimeline"/>
    <dgm:cxn modelId="{F0C80F2E-261D-4625-885F-7B0342C50272}" type="presParOf" srcId="{56B4FC74-9C8B-42DC-B351-D782F174FC90}" destId="{22A59D9E-AA66-4538-B12C-12A8A64027A8}" srcOrd="2" destOrd="0" presId="urn:microsoft.com/office/officeart/2017/3/layout/HorizontalPathTimeline"/>
    <dgm:cxn modelId="{D0E064B0-B4FD-4E69-9182-C058FCFF8FB8}" type="presParOf" srcId="{56B4FC74-9C8B-42DC-B351-D782F174FC90}" destId="{29294102-EABA-4F80-834A-0809AC91E2EE}" srcOrd="3" destOrd="0" presId="urn:microsoft.com/office/officeart/2017/3/layout/HorizontalPathTimeline"/>
    <dgm:cxn modelId="{61C34549-7EE1-421A-A2F7-5F2110D3DDC3}" type="presParOf" srcId="{56B4FC74-9C8B-42DC-B351-D782F174FC90}" destId="{44F061C4-83D4-4C5D-9AC1-CC990D8D6C7C}" srcOrd="4" destOrd="0" presId="urn:microsoft.com/office/officeart/2017/3/layout/HorizontalPathTimeline"/>
    <dgm:cxn modelId="{1A1586E5-43FD-41BB-B2CB-41DDB82E989A}" type="presParOf" srcId="{00038D8F-A158-4266-A5D2-FC7F94C798BB}" destId="{F6616C70-DA79-4E9B-B709-677CB718E579}" srcOrd="3" destOrd="0" presId="urn:microsoft.com/office/officeart/2017/3/layout/HorizontalPathTimeline"/>
    <dgm:cxn modelId="{B7A1400F-AE12-4DE9-8510-D11120635AA5}" type="presParOf" srcId="{00038D8F-A158-4266-A5D2-FC7F94C798BB}" destId="{243848F0-4AF9-4804-92DA-E6C0C756992A}" srcOrd="4" destOrd="0" presId="urn:microsoft.com/office/officeart/2017/3/layout/HorizontalPathTimeline"/>
    <dgm:cxn modelId="{80EB8EE6-5435-4E75-8468-B776CE518026}" type="presParOf" srcId="{243848F0-4AF9-4804-92DA-E6C0C756992A}" destId="{2334A112-8E44-42DF-8D3C-0B3FDF0AA3AB}" srcOrd="0" destOrd="0" presId="urn:microsoft.com/office/officeart/2017/3/layout/HorizontalPathTimeline"/>
    <dgm:cxn modelId="{4AB45368-7BAA-4D76-B5D0-158C7F2AC4A4}" type="presParOf" srcId="{243848F0-4AF9-4804-92DA-E6C0C756992A}" destId="{1D92C190-5B89-4571-A62F-3CA286E9687A}" srcOrd="1" destOrd="0" presId="urn:microsoft.com/office/officeart/2017/3/layout/HorizontalPathTimeline"/>
    <dgm:cxn modelId="{FA8B407A-F602-4B07-A6FF-0C69F9DEDEF3}" type="presParOf" srcId="{1D92C190-5B89-4571-A62F-3CA286E9687A}" destId="{CFC780F9-6199-41BF-ADEE-5321B5F475BD}" srcOrd="0" destOrd="0" presId="urn:microsoft.com/office/officeart/2017/3/layout/HorizontalPathTimeline"/>
    <dgm:cxn modelId="{985B0ECA-88B4-4724-84BE-943A47052866}" type="presParOf" srcId="{1D92C190-5B89-4571-A62F-3CA286E9687A}" destId="{52F6CE8D-5FC9-4B7A-B0C9-41394B4E2EF4}" srcOrd="1" destOrd="0" presId="urn:microsoft.com/office/officeart/2017/3/layout/HorizontalPathTimeline"/>
    <dgm:cxn modelId="{D407CDCD-FB91-4592-AD98-AF5AB05EBD9E}" type="presParOf" srcId="{243848F0-4AF9-4804-92DA-E6C0C756992A}" destId="{91AA9147-EF17-4B9D-AE6D-873495BBB2ED}" srcOrd="2" destOrd="0" presId="urn:microsoft.com/office/officeart/2017/3/layout/HorizontalPathTimeline"/>
    <dgm:cxn modelId="{C4E0EFB2-EC2B-42F2-8669-23BE4B69A29E}" type="presParOf" srcId="{243848F0-4AF9-4804-92DA-E6C0C756992A}" destId="{0633D4EB-865D-42B5-9E8D-9EE085994B15}" srcOrd="3" destOrd="0" presId="urn:microsoft.com/office/officeart/2017/3/layout/HorizontalPathTimeline"/>
    <dgm:cxn modelId="{110E7BCD-A58E-4BAB-ABB7-670BCEAC98E5}" type="presParOf" srcId="{243848F0-4AF9-4804-92DA-E6C0C756992A}" destId="{51B3B2BF-4340-4BB3-9C3F-FEA1142201F9}" srcOrd="4" destOrd="0" presId="urn:microsoft.com/office/officeart/2017/3/layout/HorizontalPathTimeline"/>
    <dgm:cxn modelId="{58C64C1C-4A1C-4178-9045-AF942D66131E}" type="presParOf" srcId="{00038D8F-A158-4266-A5D2-FC7F94C798BB}" destId="{1AA0EDCF-96DF-4477-A3B4-BC19B0F19FA5}" srcOrd="5" destOrd="0" presId="urn:microsoft.com/office/officeart/2017/3/layout/HorizontalPathTimeline"/>
    <dgm:cxn modelId="{E6517150-5FC8-4AE2-AE01-22D38D698E04}" type="presParOf" srcId="{00038D8F-A158-4266-A5D2-FC7F94C798BB}" destId="{025B98A7-D7D4-45EB-955D-95213D70DF4B}" srcOrd="6" destOrd="0" presId="urn:microsoft.com/office/officeart/2017/3/layout/HorizontalPathTimeline"/>
    <dgm:cxn modelId="{09E26527-E494-47B6-9515-3FD1CB64FC7F}" type="presParOf" srcId="{025B98A7-D7D4-45EB-955D-95213D70DF4B}" destId="{02DDDBAD-D947-446C-A6A8-952CF4BED8A2}" srcOrd="0" destOrd="0" presId="urn:microsoft.com/office/officeart/2017/3/layout/HorizontalPathTimeline"/>
    <dgm:cxn modelId="{A02339AB-CA91-443C-86CC-BCFE96A7B988}" type="presParOf" srcId="{025B98A7-D7D4-45EB-955D-95213D70DF4B}" destId="{29631BE6-6BA1-4172-B5FB-59029728417C}" srcOrd="1" destOrd="0" presId="urn:microsoft.com/office/officeart/2017/3/layout/HorizontalPathTimeline"/>
    <dgm:cxn modelId="{C9C4C828-6FCC-4836-99AF-958C76B4E262}" type="presParOf" srcId="{29631BE6-6BA1-4172-B5FB-59029728417C}" destId="{EF8F29F7-6B9A-4333-813F-0297CC02D79A}" srcOrd="0" destOrd="0" presId="urn:microsoft.com/office/officeart/2017/3/layout/HorizontalPathTimeline"/>
    <dgm:cxn modelId="{605AC3BB-88BD-46F3-9FB4-B1B692CB8D63}" type="presParOf" srcId="{29631BE6-6BA1-4172-B5FB-59029728417C}" destId="{5E45988A-ED43-488C-8209-5D33E15A52F4}" srcOrd="1" destOrd="0" presId="urn:microsoft.com/office/officeart/2017/3/layout/HorizontalPathTimeline"/>
    <dgm:cxn modelId="{6F3AEEF8-CBF9-4F8E-879E-79281F5FFF61}" type="presParOf" srcId="{025B98A7-D7D4-45EB-955D-95213D70DF4B}" destId="{7FCF9B51-F548-4479-8AEA-8C0C268A9944}" srcOrd="2" destOrd="0" presId="urn:microsoft.com/office/officeart/2017/3/layout/HorizontalPathTimeline"/>
    <dgm:cxn modelId="{1022EC9C-86FD-4541-9588-DDA326BD1D13}" type="presParOf" srcId="{025B98A7-D7D4-45EB-955D-95213D70DF4B}" destId="{62738865-8ADB-4396-8446-F392B174B458}" srcOrd="3" destOrd="0" presId="urn:microsoft.com/office/officeart/2017/3/layout/HorizontalPathTimeline"/>
    <dgm:cxn modelId="{4D4A0932-134B-4B2F-AE73-17EC98455FBF}" type="presParOf" srcId="{025B98A7-D7D4-45EB-955D-95213D70DF4B}" destId="{F926ED99-212B-430E-B7F4-2BE5FEB7A8F8}"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72A6CD-8AFF-43A1-9416-99FB562638EC}"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EE146CAA-2C10-40F2-B169-98A35C25E3E7}">
      <dgm:prSet/>
      <dgm:spPr/>
      <dgm:t>
        <a:bodyPr/>
        <a:lstStyle/>
        <a:p>
          <a:r>
            <a:rPr lang="en-US" dirty="0"/>
            <a:t>80% have at least  one chronic disease </a:t>
          </a:r>
        </a:p>
      </dgm:t>
    </dgm:pt>
    <dgm:pt modelId="{1EDB1F85-D796-4278-BFF1-3600FEB6F812}" type="parTrans" cxnId="{3AFAC2E5-B58E-4585-9248-1808B47ABFE1}">
      <dgm:prSet/>
      <dgm:spPr/>
      <dgm:t>
        <a:bodyPr/>
        <a:lstStyle/>
        <a:p>
          <a:endParaRPr lang="en-US"/>
        </a:p>
      </dgm:t>
    </dgm:pt>
    <dgm:pt modelId="{B927B67C-2BB6-4F56-9964-52C5A534E862}" type="sibTrans" cxnId="{3AFAC2E5-B58E-4585-9248-1808B47ABFE1}">
      <dgm:prSet/>
      <dgm:spPr/>
      <dgm:t>
        <a:bodyPr/>
        <a:lstStyle/>
        <a:p>
          <a:endParaRPr lang="en-US"/>
        </a:p>
      </dgm:t>
    </dgm:pt>
    <dgm:pt modelId="{F6E8490E-9B67-4CEA-BA47-64A45AD2DBBD}">
      <dgm:prSet/>
      <dgm:spPr/>
      <dgm:t>
        <a:bodyPr/>
        <a:lstStyle/>
        <a:p>
          <a:r>
            <a:rPr lang="en-US" dirty="0"/>
            <a:t>75% have  at least 3-4 Chronic Disease</a:t>
          </a:r>
        </a:p>
      </dgm:t>
    </dgm:pt>
    <dgm:pt modelId="{91D67509-0271-4C35-BC27-32EC902C4E8A}" type="parTrans" cxnId="{5D70EFA7-8CEF-4C8B-9B9F-063C4A93DDCE}">
      <dgm:prSet/>
      <dgm:spPr/>
      <dgm:t>
        <a:bodyPr/>
        <a:lstStyle/>
        <a:p>
          <a:endParaRPr lang="en-US"/>
        </a:p>
      </dgm:t>
    </dgm:pt>
    <dgm:pt modelId="{0271430E-98BD-4640-826E-1B0E0DBC7B45}" type="sibTrans" cxnId="{5D70EFA7-8CEF-4C8B-9B9F-063C4A93DDCE}">
      <dgm:prSet/>
      <dgm:spPr/>
      <dgm:t>
        <a:bodyPr/>
        <a:lstStyle/>
        <a:p>
          <a:endParaRPr lang="en-US"/>
        </a:p>
      </dgm:t>
    </dgm:pt>
    <dgm:pt modelId="{8C10FE23-15F9-4644-A87B-C02D9D632D26}">
      <dgm:prSet/>
      <dgm:spPr/>
      <dgm:t>
        <a:bodyPr/>
        <a:lstStyle/>
        <a:p>
          <a:r>
            <a:rPr lang="en-US" dirty="0"/>
            <a:t>Most Chronic diseases require medication</a:t>
          </a:r>
        </a:p>
      </dgm:t>
    </dgm:pt>
    <dgm:pt modelId="{C2A3145E-3DEA-45A7-9BC6-DB6ADBE59A43}" type="parTrans" cxnId="{49C12BC9-C93D-45B0-B8D1-6C68DB59EF93}">
      <dgm:prSet/>
      <dgm:spPr/>
      <dgm:t>
        <a:bodyPr/>
        <a:lstStyle/>
        <a:p>
          <a:endParaRPr lang="en-US"/>
        </a:p>
      </dgm:t>
    </dgm:pt>
    <dgm:pt modelId="{1444D58F-0158-4ACE-BF22-2EC4A173234D}" type="sibTrans" cxnId="{49C12BC9-C93D-45B0-B8D1-6C68DB59EF93}">
      <dgm:prSet/>
      <dgm:spPr/>
      <dgm:t>
        <a:bodyPr/>
        <a:lstStyle/>
        <a:p>
          <a:endParaRPr lang="en-US"/>
        </a:p>
      </dgm:t>
    </dgm:pt>
    <dgm:pt modelId="{0D7F6BAD-5CAE-4891-BAAF-421F04041CE0}">
      <dgm:prSet/>
      <dgm:spPr/>
      <dgm:t>
        <a:bodyPr/>
        <a:lstStyle/>
        <a:p>
          <a:r>
            <a:rPr lang="en-US" dirty="0"/>
            <a:t>“Lets talk about these medications”</a:t>
          </a:r>
        </a:p>
      </dgm:t>
    </dgm:pt>
    <dgm:pt modelId="{4B9A6D6F-0023-4669-A6F7-1F88B6D41207}" type="parTrans" cxnId="{C967801F-0284-4872-8666-B776006A4AD3}">
      <dgm:prSet/>
      <dgm:spPr/>
      <dgm:t>
        <a:bodyPr/>
        <a:lstStyle/>
        <a:p>
          <a:endParaRPr lang="en-US"/>
        </a:p>
      </dgm:t>
    </dgm:pt>
    <dgm:pt modelId="{C774EE8B-557E-4405-9B71-CE8CFD4110F4}" type="sibTrans" cxnId="{C967801F-0284-4872-8666-B776006A4AD3}">
      <dgm:prSet/>
      <dgm:spPr/>
      <dgm:t>
        <a:bodyPr/>
        <a:lstStyle/>
        <a:p>
          <a:endParaRPr lang="en-US"/>
        </a:p>
      </dgm:t>
    </dgm:pt>
    <dgm:pt modelId="{A916C933-C187-4026-95C9-C9915C80967A}" type="pres">
      <dgm:prSet presAssocID="{7572A6CD-8AFF-43A1-9416-99FB562638EC}" presName="vert0" presStyleCnt="0">
        <dgm:presLayoutVars>
          <dgm:dir/>
          <dgm:animOne val="branch"/>
          <dgm:animLvl val="lvl"/>
        </dgm:presLayoutVars>
      </dgm:prSet>
      <dgm:spPr/>
      <dgm:t>
        <a:bodyPr/>
        <a:lstStyle/>
        <a:p>
          <a:endParaRPr lang="en-US"/>
        </a:p>
      </dgm:t>
    </dgm:pt>
    <dgm:pt modelId="{7F8031B3-8F33-4411-B960-3AC3EC4F2AF2}" type="pres">
      <dgm:prSet presAssocID="{EE146CAA-2C10-40F2-B169-98A35C25E3E7}" presName="thickLine" presStyleLbl="alignNode1" presStyleIdx="0" presStyleCnt="4"/>
      <dgm:spPr/>
    </dgm:pt>
    <dgm:pt modelId="{4FEBE58C-2AF1-4F01-A73A-132FD739AA9C}" type="pres">
      <dgm:prSet presAssocID="{EE146CAA-2C10-40F2-B169-98A35C25E3E7}" presName="horz1" presStyleCnt="0"/>
      <dgm:spPr/>
    </dgm:pt>
    <dgm:pt modelId="{1ADF33D9-124B-4630-BB94-003BC5EF27A9}" type="pres">
      <dgm:prSet presAssocID="{EE146CAA-2C10-40F2-B169-98A35C25E3E7}" presName="tx1" presStyleLbl="revTx" presStyleIdx="0" presStyleCnt="4"/>
      <dgm:spPr/>
      <dgm:t>
        <a:bodyPr/>
        <a:lstStyle/>
        <a:p>
          <a:endParaRPr lang="en-US"/>
        </a:p>
      </dgm:t>
    </dgm:pt>
    <dgm:pt modelId="{1F1FFDB3-208D-4D4B-941E-043A2CEFE678}" type="pres">
      <dgm:prSet presAssocID="{EE146CAA-2C10-40F2-B169-98A35C25E3E7}" presName="vert1" presStyleCnt="0"/>
      <dgm:spPr/>
    </dgm:pt>
    <dgm:pt modelId="{7E6F19EC-CD4A-44EB-B086-F832E2B9EAFC}" type="pres">
      <dgm:prSet presAssocID="{F6E8490E-9B67-4CEA-BA47-64A45AD2DBBD}" presName="thickLine" presStyleLbl="alignNode1" presStyleIdx="1" presStyleCnt="4"/>
      <dgm:spPr/>
    </dgm:pt>
    <dgm:pt modelId="{F9130C2E-D8A4-4AE2-B373-D26CE32EF570}" type="pres">
      <dgm:prSet presAssocID="{F6E8490E-9B67-4CEA-BA47-64A45AD2DBBD}" presName="horz1" presStyleCnt="0"/>
      <dgm:spPr/>
    </dgm:pt>
    <dgm:pt modelId="{6795B55F-3ACC-4B4E-8369-92E4307AACD7}" type="pres">
      <dgm:prSet presAssocID="{F6E8490E-9B67-4CEA-BA47-64A45AD2DBBD}" presName="tx1" presStyleLbl="revTx" presStyleIdx="1" presStyleCnt="4"/>
      <dgm:spPr/>
      <dgm:t>
        <a:bodyPr/>
        <a:lstStyle/>
        <a:p>
          <a:endParaRPr lang="en-US"/>
        </a:p>
      </dgm:t>
    </dgm:pt>
    <dgm:pt modelId="{7AF606A5-1A0D-4E9C-B0C4-09FBC7758474}" type="pres">
      <dgm:prSet presAssocID="{F6E8490E-9B67-4CEA-BA47-64A45AD2DBBD}" presName="vert1" presStyleCnt="0"/>
      <dgm:spPr/>
    </dgm:pt>
    <dgm:pt modelId="{8D877532-905F-469C-A995-B385508E09CC}" type="pres">
      <dgm:prSet presAssocID="{8C10FE23-15F9-4644-A87B-C02D9D632D26}" presName="thickLine" presStyleLbl="alignNode1" presStyleIdx="2" presStyleCnt="4"/>
      <dgm:spPr/>
    </dgm:pt>
    <dgm:pt modelId="{31989DFA-2134-458C-8D83-E8E1FB92C7FB}" type="pres">
      <dgm:prSet presAssocID="{8C10FE23-15F9-4644-A87B-C02D9D632D26}" presName="horz1" presStyleCnt="0"/>
      <dgm:spPr/>
    </dgm:pt>
    <dgm:pt modelId="{B35D859F-7CE6-4F41-A623-E40D2E660C00}" type="pres">
      <dgm:prSet presAssocID="{8C10FE23-15F9-4644-A87B-C02D9D632D26}" presName="tx1" presStyleLbl="revTx" presStyleIdx="2" presStyleCnt="4"/>
      <dgm:spPr/>
      <dgm:t>
        <a:bodyPr/>
        <a:lstStyle/>
        <a:p>
          <a:endParaRPr lang="en-US"/>
        </a:p>
      </dgm:t>
    </dgm:pt>
    <dgm:pt modelId="{7069C481-9A9C-4848-ABDF-4A3AA0658C61}" type="pres">
      <dgm:prSet presAssocID="{8C10FE23-15F9-4644-A87B-C02D9D632D26}" presName="vert1" presStyleCnt="0"/>
      <dgm:spPr/>
    </dgm:pt>
    <dgm:pt modelId="{47C142F8-9AC5-40EC-88CF-8EA175E2A007}" type="pres">
      <dgm:prSet presAssocID="{0D7F6BAD-5CAE-4891-BAAF-421F04041CE0}" presName="thickLine" presStyleLbl="alignNode1" presStyleIdx="3" presStyleCnt="4"/>
      <dgm:spPr/>
    </dgm:pt>
    <dgm:pt modelId="{0E686A1A-24E8-4420-B6F5-D0702C8B7564}" type="pres">
      <dgm:prSet presAssocID="{0D7F6BAD-5CAE-4891-BAAF-421F04041CE0}" presName="horz1" presStyleCnt="0"/>
      <dgm:spPr/>
    </dgm:pt>
    <dgm:pt modelId="{3EAE5C0F-4468-49F6-B13E-961E5D84F5BD}" type="pres">
      <dgm:prSet presAssocID="{0D7F6BAD-5CAE-4891-BAAF-421F04041CE0}" presName="tx1" presStyleLbl="revTx" presStyleIdx="3" presStyleCnt="4"/>
      <dgm:spPr/>
      <dgm:t>
        <a:bodyPr/>
        <a:lstStyle/>
        <a:p>
          <a:endParaRPr lang="en-US"/>
        </a:p>
      </dgm:t>
    </dgm:pt>
    <dgm:pt modelId="{85C7F254-EB81-4838-AF81-62F9D962F807}" type="pres">
      <dgm:prSet presAssocID="{0D7F6BAD-5CAE-4891-BAAF-421F04041CE0}" presName="vert1" presStyleCnt="0"/>
      <dgm:spPr/>
    </dgm:pt>
  </dgm:ptLst>
  <dgm:cxnLst>
    <dgm:cxn modelId="{49C12BC9-C93D-45B0-B8D1-6C68DB59EF93}" srcId="{7572A6CD-8AFF-43A1-9416-99FB562638EC}" destId="{8C10FE23-15F9-4644-A87B-C02D9D632D26}" srcOrd="2" destOrd="0" parTransId="{C2A3145E-3DEA-45A7-9BC6-DB6ADBE59A43}" sibTransId="{1444D58F-0158-4ACE-BF22-2EC4A173234D}"/>
    <dgm:cxn modelId="{942E3BB6-9E67-4D64-9B70-7314E0D5C71D}" type="presOf" srcId="{8C10FE23-15F9-4644-A87B-C02D9D632D26}" destId="{B35D859F-7CE6-4F41-A623-E40D2E660C00}" srcOrd="0" destOrd="0" presId="urn:microsoft.com/office/officeart/2008/layout/LinedList"/>
    <dgm:cxn modelId="{7CC0544A-E52F-4D64-8117-A2392DEACDCF}" type="presOf" srcId="{7572A6CD-8AFF-43A1-9416-99FB562638EC}" destId="{A916C933-C187-4026-95C9-C9915C80967A}" srcOrd="0" destOrd="0" presId="urn:microsoft.com/office/officeart/2008/layout/LinedList"/>
    <dgm:cxn modelId="{3AFAC2E5-B58E-4585-9248-1808B47ABFE1}" srcId="{7572A6CD-8AFF-43A1-9416-99FB562638EC}" destId="{EE146CAA-2C10-40F2-B169-98A35C25E3E7}" srcOrd="0" destOrd="0" parTransId="{1EDB1F85-D796-4278-BFF1-3600FEB6F812}" sibTransId="{B927B67C-2BB6-4F56-9964-52C5A534E862}"/>
    <dgm:cxn modelId="{80C4B829-D5CA-429B-B0A8-07AE17400A86}" type="presOf" srcId="{EE146CAA-2C10-40F2-B169-98A35C25E3E7}" destId="{1ADF33D9-124B-4630-BB94-003BC5EF27A9}" srcOrd="0" destOrd="0" presId="urn:microsoft.com/office/officeart/2008/layout/LinedList"/>
    <dgm:cxn modelId="{842CDD9B-3970-4B8C-8160-B27BC8FCA19A}" type="presOf" srcId="{F6E8490E-9B67-4CEA-BA47-64A45AD2DBBD}" destId="{6795B55F-3ACC-4B4E-8369-92E4307AACD7}" srcOrd="0" destOrd="0" presId="urn:microsoft.com/office/officeart/2008/layout/LinedList"/>
    <dgm:cxn modelId="{5D70EFA7-8CEF-4C8B-9B9F-063C4A93DDCE}" srcId="{7572A6CD-8AFF-43A1-9416-99FB562638EC}" destId="{F6E8490E-9B67-4CEA-BA47-64A45AD2DBBD}" srcOrd="1" destOrd="0" parTransId="{91D67509-0271-4C35-BC27-32EC902C4E8A}" sibTransId="{0271430E-98BD-4640-826E-1B0E0DBC7B45}"/>
    <dgm:cxn modelId="{C967801F-0284-4872-8666-B776006A4AD3}" srcId="{7572A6CD-8AFF-43A1-9416-99FB562638EC}" destId="{0D7F6BAD-5CAE-4891-BAAF-421F04041CE0}" srcOrd="3" destOrd="0" parTransId="{4B9A6D6F-0023-4669-A6F7-1F88B6D41207}" sibTransId="{C774EE8B-557E-4405-9B71-CE8CFD4110F4}"/>
    <dgm:cxn modelId="{E63D6929-BB0E-4AA6-BF81-0ABED3D9671C}" type="presOf" srcId="{0D7F6BAD-5CAE-4891-BAAF-421F04041CE0}" destId="{3EAE5C0F-4468-49F6-B13E-961E5D84F5BD}" srcOrd="0" destOrd="0" presId="urn:microsoft.com/office/officeart/2008/layout/LinedList"/>
    <dgm:cxn modelId="{E381687D-F9CC-495E-8D02-093BB6F1460A}" type="presParOf" srcId="{A916C933-C187-4026-95C9-C9915C80967A}" destId="{7F8031B3-8F33-4411-B960-3AC3EC4F2AF2}" srcOrd="0" destOrd="0" presId="urn:microsoft.com/office/officeart/2008/layout/LinedList"/>
    <dgm:cxn modelId="{B20C3655-122A-4D48-8F53-66982C03CDBB}" type="presParOf" srcId="{A916C933-C187-4026-95C9-C9915C80967A}" destId="{4FEBE58C-2AF1-4F01-A73A-132FD739AA9C}" srcOrd="1" destOrd="0" presId="urn:microsoft.com/office/officeart/2008/layout/LinedList"/>
    <dgm:cxn modelId="{F7D5F29F-15A8-44BD-B471-4C201EB30305}" type="presParOf" srcId="{4FEBE58C-2AF1-4F01-A73A-132FD739AA9C}" destId="{1ADF33D9-124B-4630-BB94-003BC5EF27A9}" srcOrd="0" destOrd="0" presId="urn:microsoft.com/office/officeart/2008/layout/LinedList"/>
    <dgm:cxn modelId="{54828614-7912-4B91-AFF6-FBA4715B0B78}" type="presParOf" srcId="{4FEBE58C-2AF1-4F01-A73A-132FD739AA9C}" destId="{1F1FFDB3-208D-4D4B-941E-043A2CEFE678}" srcOrd="1" destOrd="0" presId="urn:microsoft.com/office/officeart/2008/layout/LinedList"/>
    <dgm:cxn modelId="{AD299873-EA6C-4FAB-BF6C-2A5843AA1325}" type="presParOf" srcId="{A916C933-C187-4026-95C9-C9915C80967A}" destId="{7E6F19EC-CD4A-44EB-B086-F832E2B9EAFC}" srcOrd="2" destOrd="0" presId="urn:microsoft.com/office/officeart/2008/layout/LinedList"/>
    <dgm:cxn modelId="{0A719CDD-5817-4C00-8AD6-4BB46E53CD6A}" type="presParOf" srcId="{A916C933-C187-4026-95C9-C9915C80967A}" destId="{F9130C2E-D8A4-4AE2-B373-D26CE32EF570}" srcOrd="3" destOrd="0" presId="urn:microsoft.com/office/officeart/2008/layout/LinedList"/>
    <dgm:cxn modelId="{1B60AF2F-EEA6-45E3-B946-C7F43061FD6C}" type="presParOf" srcId="{F9130C2E-D8A4-4AE2-B373-D26CE32EF570}" destId="{6795B55F-3ACC-4B4E-8369-92E4307AACD7}" srcOrd="0" destOrd="0" presId="urn:microsoft.com/office/officeart/2008/layout/LinedList"/>
    <dgm:cxn modelId="{6204517B-7E7D-4195-BAE9-2CBFC08667D4}" type="presParOf" srcId="{F9130C2E-D8A4-4AE2-B373-D26CE32EF570}" destId="{7AF606A5-1A0D-4E9C-B0C4-09FBC7758474}" srcOrd="1" destOrd="0" presId="urn:microsoft.com/office/officeart/2008/layout/LinedList"/>
    <dgm:cxn modelId="{2402E507-C437-4A91-8E57-3CFD64E5AD2D}" type="presParOf" srcId="{A916C933-C187-4026-95C9-C9915C80967A}" destId="{8D877532-905F-469C-A995-B385508E09CC}" srcOrd="4" destOrd="0" presId="urn:microsoft.com/office/officeart/2008/layout/LinedList"/>
    <dgm:cxn modelId="{D78375D9-5529-4B6D-AB8F-EDFD36477565}" type="presParOf" srcId="{A916C933-C187-4026-95C9-C9915C80967A}" destId="{31989DFA-2134-458C-8D83-E8E1FB92C7FB}" srcOrd="5" destOrd="0" presId="urn:microsoft.com/office/officeart/2008/layout/LinedList"/>
    <dgm:cxn modelId="{03248359-5DE7-4F6D-84C7-B0C724AD0AAE}" type="presParOf" srcId="{31989DFA-2134-458C-8D83-E8E1FB92C7FB}" destId="{B35D859F-7CE6-4F41-A623-E40D2E660C00}" srcOrd="0" destOrd="0" presId="urn:microsoft.com/office/officeart/2008/layout/LinedList"/>
    <dgm:cxn modelId="{ADFDE22B-7DF4-4490-B711-D9E58784BFE1}" type="presParOf" srcId="{31989DFA-2134-458C-8D83-E8E1FB92C7FB}" destId="{7069C481-9A9C-4848-ABDF-4A3AA0658C61}" srcOrd="1" destOrd="0" presId="urn:microsoft.com/office/officeart/2008/layout/LinedList"/>
    <dgm:cxn modelId="{479D5F9F-4875-43BD-88B3-A597B55704DD}" type="presParOf" srcId="{A916C933-C187-4026-95C9-C9915C80967A}" destId="{47C142F8-9AC5-40EC-88CF-8EA175E2A007}" srcOrd="6" destOrd="0" presId="urn:microsoft.com/office/officeart/2008/layout/LinedList"/>
    <dgm:cxn modelId="{F35298A4-1715-4952-BD86-7CE0C0FF7009}" type="presParOf" srcId="{A916C933-C187-4026-95C9-C9915C80967A}" destId="{0E686A1A-24E8-4420-B6F5-D0702C8B7564}" srcOrd="7" destOrd="0" presId="urn:microsoft.com/office/officeart/2008/layout/LinedList"/>
    <dgm:cxn modelId="{0EC19687-BD42-4B2C-9069-7B4910F4FBBA}" type="presParOf" srcId="{0E686A1A-24E8-4420-B6F5-D0702C8B7564}" destId="{3EAE5C0F-4468-49F6-B13E-961E5D84F5BD}" srcOrd="0" destOrd="0" presId="urn:microsoft.com/office/officeart/2008/layout/LinedList"/>
    <dgm:cxn modelId="{68D4D664-B26A-4D20-9DE1-CC4B3B8B8AC6}" type="presParOf" srcId="{0E686A1A-24E8-4420-B6F5-D0702C8B7564}" destId="{85C7F254-EB81-4838-AF81-62F9D962F8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9A0A9E-4399-4B04-B566-BDFFF8D60E8B}"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US"/>
        </a:p>
      </dgm:t>
    </dgm:pt>
    <dgm:pt modelId="{FEF7C802-81EF-4665-AA36-75DACFEB7F70}">
      <dgm:prSet/>
      <dgm:spPr/>
      <dgm:t>
        <a:bodyPr/>
        <a:lstStyle/>
        <a:p>
          <a:r>
            <a:rPr lang="en-US" dirty="0"/>
            <a:t>Polypharmacy</a:t>
          </a:r>
        </a:p>
      </dgm:t>
    </dgm:pt>
    <dgm:pt modelId="{13BBAB3D-1A0C-4F44-9608-3B7CB142A8C9}" type="parTrans" cxnId="{7EDA45E0-5406-4DA4-AB53-75CE2EC64FA8}">
      <dgm:prSet/>
      <dgm:spPr/>
      <dgm:t>
        <a:bodyPr/>
        <a:lstStyle/>
        <a:p>
          <a:endParaRPr lang="en-US"/>
        </a:p>
      </dgm:t>
    </dgm:pt>
    <dgm:pt modelId="{BA139B0F-C0E3-42C8-916A-7D79C2F92CB9}" type="sibTrans" cxnId="{7EDA45E0-5406-4DA4-AB53-75CE2EC64FA8}">
      <dgm:prSet/>
      <dgm:spPr/>
      <dgm:t>
        <a:bodyPr/>
        <a:lstStyle/>
        <a:p>
          <a:endParaRPr lang="en-US"/>
        </a:p>
      </dgm:t>
    </dgm:pt>
    <dgm:pt modelId="{2828285D-2B06-4A0B-9A2B-E088EB6D1EDC}">
      <dgm:prSet/>
      <dgm:spPr/>
      <dgm:t>
        <a:bodyPr/>
        <a:lstStyle/>
        <a:p>
          <a:r>
            <a:rPr lang="en-US" b="1" dirty="0"/>
            <a:t>Two thirds of seniors take at least one medication</a:t>
          </a:r>
        </a:p>
      </dgm:t>
    </dgm:pt>
    <dgm:pt modelId="{CE796212-C5BB-4EEA-B99E-D8BF50541054}" type="parTrans" cxnId="{9CBA49FE-9475-473B-A01C-7CBC5C35DFB2}">
      <dgm:prSet/>
      <dgm:spPr/>
      <dgm:t>
        <a:bodyPr/>
        <a:lstStyle/>
        <a:p>
          <a:endParaRPr lang="en-US"/>
        </a:p>
      </dgm:t>
    </dgm:pt>
    <dgm:pt modelId="{6C7DA85C-508B-402B-85B3-EC9AFFA334C4}" type="sibTrans" cxnId="{9CBA49FE-9475-473B-A01C-7CBC5C35DFB2}">
      <dgm:prSet/>
      <dgm:spPr/>
      <dgm:t>
        <a:bodyPr/>
        <a:lstStyle/>
        <a:p>
          <a:endParaRPr lang="en-US"/>
        </a:p>
      </dgm:t>
    </dgm:pt>
    <dgm:pt modelId="{2C94F06F-0D58-4C3A-BEB6-89DE3014A49C}">
      <dgm:prSet/>
      <dgm:spPr/>
      <dgm:t>
        <a:bodyPr/>
        <a:lstStyle/>
        <a:p>
          <a:r>
            <a:rPr lang="en-US" b="1" dirty="0"/>
            <a:t>At hospital discharge,  they receive 6 or more drugs</a:t>
          </a:r>
        </a:p>
      </dgm:t>
    </dgm:pt>
    <dgm:pt modelId="{2A4BE77D-A755-47EC-9EFD-4B750F32FDF8}" type="parTrans" cxnId="{42C4BCB7-834A-4D68-9203-03726212389B}">
      <dgm:prSet/>
      <dgm:spPr/>
      <dgm:t>
        <a:bodyPr/>
        <a:lstStyle/>
        <a:p>
          <a:endParaRPr lang="en-US"/>
        </a:p>
      </dgm:t>
    </dgm:pt>
    <dgm:pt modelId="{CA11858A-0F3C-4256-9F72-A36B446DA6F1}" type="sibTrans" cxnId="{42C4BCB7-834A-4D68-9203-03726212389B}">
      <dgm:prSet/>
      <dgm:spPr/>
      <dgm:t>
        <a:bodyPr/>
        <a:lstStyle/>
        <a:p>
          <a:endParaRPr lang="en-US"/>
        </a:p>
      </dgm:t>
    </dgm:pt>
    <dgm:pt modelId="{E4683FC0-0BDF-4984-A07B-6622635343ED}">
      <dgm:prSet/>
      <dgm:spPr/>
      <dgm:t>
        <a:bodyPr/>
        <a:lstStyle/>
        <a:p>
          <a:r>
            <a:rPr lang="en-US" b="1" dirty="0"/>
            <a:t>In nursing homes, patients often receive 12 to 15 drugs</a:t>
          </a:r>
        </a:p>
      </dgm:t>
    </dgm:pt>
    <dgm:pt modelId="{2266B43C-3003-43F4-9892-55E008F8FA33}" type="parTrans" cxnId="{8725E75A-D8BE-4FE5-A5CE-79D518956356}">
      <dgm:prSet/>
      <dgm:spPr/>
      <dgm:t>
        <a:bodyPr/>
        <a:lstStyle/>
        <a:p>
          <a:endParaRPr lang="en-US"/>
        </a:p>
      </dgm:t>
    </dgm:pt>
    <dgm:pt modelId="{12EB34BE-05A5-43AD-8D33-91F5750508A1}" type="sibTrans" cxnId="{8725E75A-D8BE-4FE5-A5CE-79D518956356}">
      <dgm:prSet/>
      <dgm:spPr/>
      <dgm:t>
        <a:bodyPr/>
        <a:lstStyle/>
        <a:p>
          <a:endParaRPr lang="en-US"/>
        </a:p>
      </dgm:t>
    </dgm:pt>
    <dgm:pt modelId="{931F30B4-A3CF-426D-8048-9FE8700AEE96}">
      <dgm:prSet/>
      <dgm:spPr/>
      <dgm:t>
        <a:bodyPr/>
        <a:lstStyle/>
        <a:p>
          <a:r>
            <a:rPr lang="en-US" b="1" dirty="0"/>
            <a:t>Side Effects -----Dry mouth and Taste Disturbance                                                                         </a:t>
          </a:r>
        </a:p>
      </dgm:t>
    </dgm:pt>
    <dgm:pt modelId="{AC3B0533-BD30-443E-AACF-482745679CFF}" type="parTrans" cxnId="{676E24A7-341F-46AA-B6B1-573FA1CFCA11}">
      <dgm:prSet/>
      <dgm:spPr/>
      <dgm:t>
        <a:bodyPr/>
        <a:lstStyle/>
        <a:p>
          <a:endParaRPr lang="en-US"/>
        </a:p>
      </dgm:t>
    </dgm:pt>
    <dgm:pt modelId="{1EC82352-810C-4C47-A5FA-5BCBCFC4B127}" type="sibTrans" cxnId="{676E24A7-341F-46AA-B6B1-573FA1CFCA11}">
      <dgm:prSet/>
      <dgm:spPr/>
      <dgm:t>
        <a:bodyPr/>
        <a:lstStyle/>
        <a:p>
          <a:endParaRPr lang="en-US"/>
        </a:p>
      </dgm:t>
    </dgm:pt>
    <dgm:pt modelId="{8F6CD108-4191-4304-8C8B-7DEE8B00B586}">
      <dgm:prSet/>
      <dgm:spPr/>
      <dgm:t>
        <a:bodyPr/>
        <a:lstStyle/>
        <a:p>
          <a:endParaRPr lang="en-US" dirty="0"/>
        </a:p>
      </dgm:t>
    </dgm:pt>
    <dgm:pt modelId="{D8C8189B-E390-491C-A072-AB17419A1391}" type="parTrans" cxnId="{75982995-5DFC-480C-A728-FBEC92459696}">
      <dgm:prSet/>
      <dgm:spPr/>
      <dgm:t>
        <a:bodyPr/>
        <a:lstStyle/>
        <a:p>
          <a:endParaRPr lang="en-US"/>
        </a:p>
      </dgm:t>
    </dgm:pt>
    <dgm:pt modelId="{84639E55-84D9-4859-8D1B-8B0C116D020B}" type="sibTrans" cxnId="{75982995-5DFC-480C-A728-FBEC92459696}">
      <dgm:prSet/>
      <dgm:spPr/>
      <dgm:t>
        <a:bodyPr/>
        <a:lstStyle/>
        <a:p>
          <a:endParaRPr lang="en-US"/>
        </a:p>
      </dgm:t>
    </dgm:pt>
    <dgm:pt modelId="{05E7F3F5-319A-4326-A42C-4D0D4A566FD9}">
      <dgm:prSet/>
      <dgm:spPr/>
      <dgm:t>
        <a:bodyPr/>
        <a:lstStyle/>
        <a:p>
          <a:endParaRPr lang="en-US" b="1" dirty="0"/>
        </a:p>
      </dgm:t>
    </dgm:pt>
    <dgm:pt modelId="{9C318F21-92D0-4851-9408-ACBB37A299D1}" type="parTrans" cxnId="{CAF625E6-9906-4B6D-9799-2C7A24767D8C}">
      <dgm:prSet/>
      <dgm:spPr/>
      <dgm:t>
        <a:bodyPr/>
        <a:lstStyle/>
        <a:p>
          <a:endParaRPr lang="en-US"/>
        </a:p>
      </dgm:t>
    </dgm:pt>
    <dgm:pt modelId="{B2A537DE-D6E0-4CC8-8DF2-043F9C483EB2}" type="sibTrans" cxnId="{CAF625E6-9906-4B6D-9799-2C7A24767D8C}">
      <dgm:prSet/>
      <dgm:spPr/>
      <dgm:t>
        <a:bodyPr/>
        <a:lstStyle/>
        <a:p>
          <a:endParaRPr lang="en-US"/>
        </a:p>
      </dgm:t>
    </dgm:pt>
    <dgm:pt modelId="{94654042-85AF-4C93-A688-C7E85CA872C0}">
      <dgm:prSet/>
      <dgm:spPr/>
      <dgm:t>
        <a:bodyPr/>
        <a:lstStyle/>
        <a:p>
          <a:endParaRPr lang="en-US" b="1" dirty="0"/>
        </a:p>
      </dgm:t>
    </dgm:pt>
    <dgm:pt modelId="{6949CB90-B948-4257-A376-FD11963D8242}" type="parTrans" cxnId="{8B9A87AB-B678-451E-9FC1-86D3C977AFE4}">
      <dgm:prSet/>
      <dgm:spPr/>
      <dgm:t>
        <a:bodyPr/>
        <a:lstStyle/>
        <a:p>
          <a:endParaRPr lang="en-US"/>
        </a:p>
      </dgm:t>
    </dgm:pt>
    <dgm:pt modelId="{4EEE05CB-E9DF-4702-9500-7C55530D42B4}" type="sibTrans" cxnId="{8B9A87AB-B678-451E-9FC1-86D3C977AFE4}">
      <dgm:prSet/>
      <dgm:spPr/>
      <dgm:t>
        <a:bodyPr/>
        <a:lstStyle/>
        <a:p>
          <a:endParaRPr lang="en-US"/>
        </a:p>
      </dgm:t>
    </dgm:pt>
    <dgm:pt modelId="{F70E15C0-7A9D-48D2-826A-9544A86D4FC7}">
      <dgm:prSet/>
      <dgm:spPr/>
      <dgm:t>
        <a:bodyPr/>
        <a:lstStyle/>
        <a:p>
          <a:endParaRPr lang="en-US" dirty="0"/>
        </a:p>
      </dgm:t>
    </dgm:pt>
    <dgm:pt modelId="{0DE0E3A5-1EFB-48C9-B3FE-4F0F16735170}" type="parTrans" cxnId="{7CA9B810-86FA-4159-BA99-2F78C38CD4BD}">
      <dgm:prSet/>
      <dgm:spPr/>
      <dgm:t>
        <a:bodyPr/>
        <a:lstStyle/>
        <a:p>
          <a:endParaRPr lang="en-US"/>
        </a:p>
      </dgm:t>
    </dgm:pt>
    <dgm:pt modelId="{F509C5C0-9DFF-4CE5-9D82-CE8A774035A9}" type="sibTrans" cxnId="{7CA9B810-86FA-4159-BA99-2F78C38CD4BD}">
      <dgm:prSet/>
      <dgm:spPr/>
      <dgm:t>
        <a:bodyPr/>
        <a:lstStyle/>
        <a:p>
          <a:endParaRPr lang="en-US"/>
        </a:p>
      </dgm:t>
    </dgm:pt>
    <dgm:pt modelId="{21DF68C5-CD27-4179-BAFE-EF1167C013C1}">
      <dgm:prSet/>
      <dgm:spPr/>
      <dgm:t>
        <a:bodyPr/>
        <a:lstStyle/>
        <a:p>
          <a:endParaRPr lang="en-US" dirty="0"/>
        </a:p>
      </dgm:t>
    </dgm:pt>
    <dgm:pt modelId="{6AB44F85-5B8A-4908-9313-55BF026FCDF1}" type="parTrans" cxnId="{9614C076-1936-4718-B997-94CF51F3C394}">
      <dgm:prSet/>
      <dgm:spPr/>
      <dgm:t>
        <a:bodyPr/>
        <a:lstStyle/>
        <a:p>
          <a:endParaRPr lang="en-US"/>
        </a:p>
      </dgm:t>
    </dgm:pt>
    <dgm:pt modelId="{EB29391D-F346-4FA2-A42B-AEFE0C4DBF15}" type="sibTrans" cxnId="{9614C076-1936-4718-B997-94CF51F3C394}">
      <dgm:prSet/>
      <dgm:spPr/>
      <dgm:t>
        <a:bodyPr/>
        <a:lstStyle/>
        <a:p>
          <a:endParaRPr lang="en-US"/>
        </a:p>
      </dgm:t>
    </dgm:pt>
    <dgm:pt modelId="{343E4672-DEEF-4F22-84C6-0407EF468C05}">
      <dgm:prSet/>
      <dgm:spPr/>
      <dgm:t>
        <a:bodyPr/>
        <a:lstStyle/>
        <a:p>
          <a:endParaRPr lang="en-US" dirty="0"/>
        </a:p>
      </dgm:t>
    </dgm:pt>
    <dgm:pt modelId="{FDA51503-34F1-43E9-9321-3B780E44BC21}" type="parTrans" cxnId="{4F3E874D-546D-4A59-BFE7-F3AB64C4E24D}">
      <dgm:prSet/>
      <dgm:spPr/>
      <dgm:t>
        <a:bodyPr/>
        <a:lstStyle/>
        <a:p>
          <a:endParaRPr lang="en-US"/>
        </a:p>
      </dgm:t>
    </dgm:pt>
    <dgm:pt modelId="{6455AA2C-66CD-4579-B970-2F7038904E25}" type="sibTrans" cxnId="{4F3E874D-546D-4A59-BFE7-F3AB64C4E24D}">
      <dgm:prSet/>
      <dgm:spPr/>
      <dgm:t>
        <a:bodyPr/>
        <a:lstStyle/>
        <a:p>
          <a:endParaRPr lang="en-US"/>
        </a:p>
      </dgm:t>
    </dgm:pt>
    <dgm:pt modelId="{0923F68B-D150-495A-9047-B696DC853A57}">
      <dgm:prSet/>
      <dgm:spPr/>
      <dgm:t>
        <a:bodyPr/>
        <a:lstStyle/>
        <a:p>
          <a:endParaRPr lang="en-US" b="1" dirty="0"/>
        </a:p>
      </dgm:t>
    </dgm:pt>
    <dgm:pt modelId="{89F03B98-FC7B-4364-85DA-FBEAE6B608AB}" type="parTrans" cxnId="{5BB5978D-5DD2-42C5-B78F-A0FF52D8C5AC}">
      <dgm:prSet/>
      <dgm:spPr/>
      <dgm:t>
        <a:bodyPr/>
        <a:lstStyle/>
        <a:p>
          <a:endParaRPr lang="en-US"/>
        </a:p>
      </dgm:t>
    </dgm:pt>
    <dgm:pt modelId="{AF65EFD7-04B9-41C8-AE97-5C1B46471D85}" type="sibTrans" cxnId="{5BB5978D-5DD2-42C5-B78F-A0FF52D8C5AC}">
      <dgm:prSet/>
      <dgm:spPr/>
      <dgm:t>
        <a:bodyPr/>
        <a:lstStyle/>
        <a:p>
          <a:endParaRPr lang="en-US"/>
        </a:p>
      </dgm:t>
    </dgm:pt>
    <dgm:pt modelId="{C400E962-84D7-4E44-99F0-5F13DFA72094}" type="pres">
      <dgm:prSet presAssocID="{D09A0A9E-4399-4B04-B566-BDFFF8D60E8B}" presName="linear" presStyleCnt="0">
        <dgm:presLayoutVars>
          <dgm:dir/>
          <dgm:animLvl val="lvl"/>
          <dgm:resizeHandles val="exact"/>
        </dgm:presLayoutVars>
      </dgm:prSet>
      <dgm:spPr/>
      <dgm:t>
        <a:bodyPr/>
        <a:lstStyle/>
        <a:p>
          <a:endParaRPr lang="en-US"/>
        </a:p>
      </dgm:t>
    </dgm:pt>
    <dgm:pt modelId="{71DA5132-0F8D-4027-A3D9-5990A1DC69D5}" type="pres">
      <dgm:prSet presAssocID="{FEF7C802-81EF-4665-AA36-75DACFEB7F70}" presName="parentLin" presStyleCnt="0"/>
      <dgm:spPr/>
    </dgm:pt>
    <dgm:pt modelId="{86C6B393-9CF0-4CBA-A706-A5941A6CFD87}" type="pres">
      <dgm:prSet presAssocID="{FEF7C802-81EF-4665-AA36-75DACFEB7F70}" presName="parentLeftMargin" presStyleLbl="node1" presStyleIdx="0" presStyleCnt="2"/>
      <dgm:spPr/>
      <dgm:t>
        <a:bodyPr/>
        <a:lstStyle/>
        <a:p>
          <a:endParaRPr lang="en-US"/>
        </a:p>
      </dgm:t>
    </dgm:pt>
    <dgm:pt modelId="{F88CB469-4C02-4618-BB92-F5AB45FEF6D3}" type="pres">
      <dgm:prSet presAssocID="{FEF7C802-81EF-4665-AA36-75DACFEB7F70}" presName="parentText" presStyleLbl="node1" presStyleIdx="0" presStyleCnt="2">
        <dgm:presLayoutVars>
          <dgm:chMax val="0"/>
          <dgm:bulletEnabled val="1"/>
        </dgm:presLayoutVars>
      </dgm:prSet>
      <dgm:spPr/>
      <dgm:t>
        <a:bodyPr/>
        <a:lstStyle/>
        <a:p>
          <a:endParaRPr lang="en-US"/>
        </a:p>
      </dgm:t>
    </dgm:pt>
    <dgm:pt modelId="{473A5AC9-B68C-44CF-A77C-3090F8562AF4}" type="pres">
      <dgm:prSet presAssocID="{FEF7C802-81EF-4665-AA36-75DACFEB7F70}" presName="negativeSpace" presStyleCnt="0"/>
      <dgm:spPr/>
    </dgm:pt>
    <dgm:pt modelId="{298421D2-696A-42F4-B296-B0EFEA6B698B}" type="pres">
      <dgm:prSet presAssocID="{FEF7C802-81EF-4665-AA36-75DACFEB7F70}" presName="childText" presStyleLbl="conFgAcc1" presStyleIdx="0" presStyleCnt="2">
        <dgm:presLayoutVars>
          <dgm:bulletEnabled val="1"/>
        </dgm:presLayoutVars>
      </dgm:prSet>
      <dgm:spPr/>
      <dgm:t>
        <a:bodyPr/>
        <a:lstStyle/>
        <a:p>
          <a:endParaRPr lang="en-US"/>
        </a:p>
      </dgm:t>
    </dgm:pt>
    <dgm:pt modelId="{2E575687-4612-434B-ADAD-9497E70B4C5A}" type="pres">
      <dgm:prSet presAssocID="{BA139B0F-C0E3-42C8-916A-7D79C2F92CB9}" presName="spaceBetweenRectangles" presStyleCnt="0"/>
      <dgm:spPr/>
    </dgm:pt>
    <dgm:pt modelId="{2A62600D-6CDB-4CA5-A80B-94065ACF818A}" type="pres">
      <dgm:prSet presAssocID="{8F6CD108-4191-4304-8C8B-7DEE8B00B586}" presName="parentLin" presStyleCnt="0"/>
      <dgm:spPr/>
    </dgm:pt>
    <dgm:pt modelId="{A049613D-D66A-42DA-8229-ACAAD15AD7A7}" type="pres">
      <dgm:prSet presAssocID="{8F6CD108-4191-4304-8C8B-7DEE8B00B586}" presName="parentLeftMargin" presStyleLbl="node1" presStyleIdx="0" presStyleCnt="2"/>
      <dgm:spPr/>
      <dgm:t>
        <a:bodyPr/>
        <a:lstStyle/>
        <a:p>
          <a:endParaRPr lang="en-US"/>
        </a:p>
      </dgm:t>
    </dgm:pt>
    <dgm:pt modelId="{3BF76CAB-D71F-419C-BB27-BCA8C20284C9}" type="pres">
      <dgm:prSet presAssocID="{8F6CD108-4191-4304-8C8B-7DEE8B00B586}" presName="parentText" presStyleLbl="node1" presStyleIdx="1" presStyleCnt="2">
        <dgm:presLayoutVars>
          <dgm:chMax val="0"/>
          <dgm:bulletEnabled val="1"/>
        </dgm:presLayoutVars>
      </dgm:prSet>
      <dgm:spPr/>
      <dgm:t>
        <a:bodyPr/>
        <a:lstStyle/>
        <a:p>
          <a:endParaRPr lang="en-US"/>
        </a:p>
      </dgm:t>
    </dgm:pt>
    <dgm:pt modelId="{B33A83ED-58E4-44BB-9738-B706753C0A10}" type="pres">
      <dgm:prSet presAssocID="{8F6CD108-4191-4304-8C8B-7DEE8B00B586}" presName="negativeSpace" presStyleCnt="0"/>
      <dgm:spPr/>
    </dgm:pt>
    <dgm:pt modelId="{20AA7187-A0A0-4242-8278-B8BF1DC9ED3A}" type="pres">
      <dgm:prSet presAssocID="{8F6CD108-4191-4304-8C8B-7DEE8B00B586}" presName="childText" presStyleLbl="conFgAcc1" presStyleIdx="1" presStyleCnt="2">
        <dgm:presLayoutVars>
          <dgm:bulletEnabled val="1"/>
        </dgm:presLayoutVars>
      </dgm:prSet>
      <dgm:spPr/>
    </dgm:pt>
  </dgm:ptLst>
  <dgm:cxnLst>
    <dgm:cxn modelId="{871A48D9-E6E0-4468-AF57-AB978AAB131A}" type="presOf" srcId="{8F6CD108-4191-4304-8C8B-7DEE8B00B586}" destId="{3BF76CAB-D71F-419C-BB27-BCA8C20284C9}" srcOrd="1" destOrd="0" presId="urn:microsoft.com/office/officeart/2005/8/layout/list1"/>
    <dgm:cxn modelId="{734E6B09-32AD-4A73-99E3-A0E252C3F3E3}" type="presOf" srcId="{94654042-85AF-4C93-A688-C7E85CA872C0}" destId="{298421D2-696A-42F4-B296-B0EFEA6B698B}" srcOrd="0" destOrd="6" presId="urn:microsoft.com/office/officeart/2005/8/layout/list1"/>
    <dgm:cxn modelId="{8B9A87AB-B678-451E-9FC1-86D3C977AFE4}" srcId="{FEF7C802-81EF-4665-AA36-75DACFEB7F70}" destId="{94654042-85AF-4C93-A688-C7E85CA872C0}" srcOrd="6" destOrd="0" parTransId="{6949CB90-B948-4257-A376-FD11963D8242}" sibTransId="{4EEE05CB-E9DF-4702-9500-7C55530D42B4}"/>
    <dgm:cxn modelId="{5BB5978D-5DD2-42C5-B78F-A0FF52D8C5AC}" srcId="{FEF7C802-81EF-4665-AA36-75DACFEB7F70}" destId="{0923F68B-D150-495A-9047-B696DC853A57}" srcOrd="5" destOrd="0" parTransId="{89F03B98-FC7B-4364-85DA-FBEAE6B608AB}" sibTransId="{AF65EFD7-04B9-41C8-AE97-5C1B46471D85}"/>
    <dgm:cxn modelId="{E4A9944F-8FA0-43DE-9F59-1B5FEB781A8F}" type="presOf" srcId="{0923F68B-D150-495A-9047-B696DC853A57}" destId="{298421D2-696A-42F4-B296-B0EFEA6B698B}" srcOrd="0" destOrd="5" presId="urn:microsoft.com/office/officeart/2005/8/layout/list1"/>
    <dgm:cxn modelId="{676E24A7-341F-46AA-B6B1-573FA1CFCA11}" srcId="{FEF7C802-81EF-4665-AA36-75DACFEB7F70}" destId="{931F30B4-A3CF-426D-8048-9FE8700AEE96}" srcOrd="9" destOrd="0" parTransId="{AC3B0533-BD30-443E-AACF-482745679CFF}" sibTransId="{1EC82352-810C-4C47-A5FA-5BCBCFC4B127}"/>
    <dgm:cxn modelId="{79E4699B-CDF8-4CDF-B301-08DD1AA79372}" type="presOf" srcId="{FEF7C802-81EF-4665-AA36-75DACFEB7F70}" destId="{86C6B393-9CF0-4CBA-A706-A5941A6CFD87}" srcOrd="0" destOrd="0" presId="urn:microsoft.com/office/officeart/2005/8/layout/list1"/>
    <dgm:cxn modelId="{BD81F580-C4F2-4FCE-8314-6AACB9D8A5DB}" type="presOf" srcId="{2C94F06F-0D58-4C3A-BEB6-89DE3014A49C}" destId="{298421D2-696A-42F4-B296-B0EFEA6B698B}" srcOrd="0" destOrd="4" presId="urn:microsoft.com/office/officeart/2005/8/layout/list1"/>
    <dgm:cxn modelId="{7CA9B810-86FA-4159-BA99-2F78C38CD4BD}" srcId="{FEF7C802-81EF-4665-AA36-75DACFEB7F70}" destId="{F70E15C0-7A9D-48D2-826A-9544A86D4FC7}" srcOrd="8" destOrd="0" parTransId="{0DE0E3A5-1EFB-48C9-B3FE-4F0F16735170}" sibTransId="{F509C5C0-9DFF-4CE5-9D82-CE8A774035A9}"/>
    <dgm:cxn modelId="{42C4BCB7-834A-4D68-9203-03726212389B}" srcId="{FEF7C802-81EF-4665-AA36-75DACFEB7F70}" destId="{2C94F06F-0D58-4C3A-BEB6-89DE3014A49C}" srcOrd="4" destOrd="0" parTransId="{2A4BE77D-A755-47EC-9EFD-4B750F32FDF8}" sibTransId="{CA11858A-0F3C-4256-9F72-A36B446DA6F1}"/>
    <dgm:cxn modelId="{23885AC5-F58A-4DD2-ADB8-CCA2D7040779}" type="presOf" srcId="{8F6CD108-4191-4304-8C8B-7DEE8B00B586}" destId="{A049613D-D66A-42DA-8229-ACAAD15AD7A7}" srcOrd="0" destOrd="0" presId="urn:microsoft.com/office/officeart/2005/8/layout/list1"/>
    <dgm:cxn modelId="{D4292B5E-71D0-4A9D-A58C-6C52EE52AD27}" type="presOf" srcId="{E4683FC0-0BDF-4984-A07B-6622635343ED}" destId="{298421D2-696A-42F4-B296-B0EFEA6B698B}" srcOrd="0" destOrd="7" presId="urn:microsoft.com/office/officeart/2005/8/layout/list1"/>
    <dgm:cxn modelId="{56761192-31FB-4842-8DDD-8E526E0C4DE4}" type="presOf" srcId="{21DF68C5-CD27-4179-BAFE-EF1167C013C1}" destId="{298421D2-696A-42F4-B296-B0EFEA6B698B}" srcOrd="0" destOrd="2" presId="urn:microsoft.com/office/officeart/2005/8/layout/list1"/>
    <dgm:cxn modelId="{4F3E874D-546D-4A59-BFE7-F3AB64C4E24D}" srcId="{FEF7C802-81EF-4665-AA36-75DACFEB7F70}" destId="{343E4672-DEEF-4F22-84C6-0407EF468C05}" srcOrd="0" destOrd="0" parTransId="{FDA51503-34F1-43E9-9321-3B780E44BC21}" sibTransId="{6455AA2C-66CD-4579-B970-2F7038904E25}"/>
    <dgm:cxn modelId="{8725E75A-D8BE-4FE5-A5CE-79D518956356}" srcId="{FEF7C802-81EF-4665-AA36-75DACFEB7F70}" destId="{E4683FC0-0BDF-4984-A07B-6622635343ED}" srcOrd="7" destOrd="0" parTransId="{2266B43C-3003-43F4-9892-55E008F8FA33}" sibTransId="{12EB34BE-05A5-43AD-8D33-91F5750508A1}"/>
    <dgm:cxn modelId="{8DC14E1D-EB6B-4A92-8BDF-FB5F42E425DE}" type="presOf" srcId="{FEF7C802-81EF-4665-AA36-75DACFEB7F70}" destId="{F88CB469-4C02-4618-BB92-F5AB45FEF6D3}" srcOrd="1" destOrd="0" presId="urn:microsoft.com/office/officeart/2005/8/layout/list1"/>
    <dgm:cxn modelId="{9614C076-1936-4718-B997-94CF51F3C394}" srcId="{FEF7C802-81EF-4665-AA36-75DACFEB7F70}" destId="{21DF68C5-CD27-4179-BAFE-EF1167C013C1}" srcOrd="2" destOrd="0" parTransId="{6AB44F85-5B8A-4908-9313-55BF026FCDF1}" sibTransId="{EB29391D-F346-4FA2-A42B-AEFE0C4DBF15}"/>
    <dgm:cxn modelId="{D4D4FCB6-4C49-46DE-90A8-552B7AEAC579}" type="presOf" srcId="{D09A0A9E-4399-4B04-B566-BDFFF8D60E8B}" destId="{C400E962-84D7-4E44-99F0-5F13DFA72094}" srcOrd="0" destOrd="0" presId="urn:microsoft.com/office/officeart/2005/8/layout/list1"/>
    <dgm:cxn modelId="{9CBA49FE-9475-473B-A01C-7CBC5C35DFB2}" srcId="{FEF7C802-81EF-4665-AA36-75DACFEB7F70}" destId="{2828285D-2B06-4A0B-9A2B-E088EB6D1EDC}" srcOrd="1" destOrd="0" parTransId="{CE796212-C5BB-4EEA-B99E-D8BF50541054}" sibTransId="{6C7DA85C-508B-402B-85B3-EC9AFFA334C4}"/>
    <dgm:cxn modelId="{2914CBAD-BF21-4171-AC4D-F3E9AF1C0A8E}" type="presOf" srcId="{F70E15C0-7A9D-48D2-826A-9544A86D4FC7}" destId="{298421D2-696A-42F4-B296-B0EFEA6B698B}" srcOrd="0" destOrd="8" presId="urn:microsoft.com/office/officeart/2005/8/layout/list1"/>
    <dgm:cxn modelId="{7EDA45E0-5406-4DA4-AB53-75CE2EC64FA8}" srcId="{D09A0A9E-4399-4B04-B566-BDFFF8D60E8B}" destId="{FEF7C802-81EF-4665-AA36-75DACFEB7F70}" srcOrd="0" destOrd="0" parTransId="{13BBAB3D-1A0C-4F44-9608-3B7CB142A8C9}" sibTransId="{BA139B0F-C0E3-42C8-916A-7D79C2F92CB9}"/>
    <dgm:cxn modelId="{37B36282-3FA2-43DE-8F36-DBB2142AAEF3}" type="presOf" srcId="{343E4672-DEEF-4F22-84C6-0407EF468C05}" destId="{298421D2-696A-42F4-B296-B0EFEA6B698B}" srcOrd="0" destOrd="0" presId="urn:microsoft.com/office/officeart/2005/8/layout/list1"/>
    <dgm:cxn modelId="{75982995-5DFC-480C-A728-FBEC92459696}" srcId="{D09A0A9E-4399-4B04-B566-BDFFF8D60E8B}" destId="{8F6CD108-4191-4304-8C8B-7DEE8B00B586}" srcOrd="1" destOrd="0" parTransId="{D8C8189B-E390-491C-A072-AB17419A1391}" sibTransId="{84639E55-84D9-4859-8D1B-8B0C116D020B}"/>
    <dgm:cxn modelId="{CAF625E6-9906-4B6D-9799-2C7A24767D8C}" srcId="{FEF7C802-81EF-4665-AA36-75DACFEB7F70}" destId="{05E7F3F5-319A-4326-A42C-4D0D4A566FD9}" srcOrd="3" destOrd="0" parTransId="{9C318F21-92D0-4851-9408-ACBB37A299D1}" sibTransId="{B2A537DE-D6E0-4CC8-8DF2-043F9C483EB2}"/>
    <dgm:cxn modelId="{3ECE1BC4-523E-44B8-A124-2819981EA480}" type="presOf" srcId="{931F30B4-A3CF-426D-8048-9FE8700AEE96}" destId="{298421D2-696A-42F4-B296-B0EFEA6B698B}" srcOrd="0" destOrd="9" presId="urn:microsoft.com/office/officeart/2005/8/layout/list1"/>
    <dgm:cxn modelId="{C523800D-9536-4CF6-9CF0-141D9ADB37D4}" type="presOf" srcId="{2828285D-2B06-4A0B-9A2B-E088EB6D1EDC}" destId="{298421D2-696A-42F4-B296-B0EFEA6B698B}" srcOrd="0" destOrd="1" presId="urn:microsoft.com/office/officeart/2005/8/layout/list1"/>
    <dgm:cxn modelId="{2CC637B8-4E41-43B6-BFC9-C0BDAFCFF091}" type="presOf" srcId="{05E7F3F5-319A-4326-A42C-4D0D4A566FD9}" destId="{298421D2-696A-42F4-B296-B0EFEA6B698B}" srcOrd="0" destOrd="3" presId="urn:microsoft.com/office/officeart/2005/8/layout/list1"/>
    <dgm:cxn modelId="{D643F924-3AEA-4BC6-A9C3-844AE1EB9EA1}" type="presParOf" srcId="{C400E962-84D7-4E44-99F0-5F13DFA72094}" destId="{71DA5132-0F8D-4027-A3D9-5990A1DC69D5}" srcOrd="0" destOrd="0" presId="urn:microsoft.com/office/officeart/2005/8/layout/list1"/>
    <dgm:cxn modelId="{8DEBC437-1C59-44B6-9A27-ED82C6098CED}" type="presParOf" srcId="{71DA5132-0F8D-4027-A3D9-5990A1DC69D5}" destId="{86C6B393-9CF0-4CBA-A706-A5941A6CFD87}" srcOrd="0" destOrd="0" presId="urn:microsoft.com/office/officeart/2005/8/layout/list1"/>
    <dgm:cxn modelId="{1BB14764-F0FA-4941-A9EC-E82A0693F386}" type="presParOf" srcId="{71DA5132-0F8D-4027-A3D9-5990A1DC69D5}" destId="{F88CB469-4C02-4618-BB92-F5AB45FEF6D3}" srcOrd="1" destOrd="0" presId="urn:microsoft.com/office/officeart/2005/8/layout/list1"/>
    <dgm:cxn modelId="{CF77E43B-9853-4574-BF82-138F72AD6E20}" type="presParOf" srcId="{C400E962-84D7-4E44-99F0-5F13DFA72094}" destId="{473A5AC9-B68C-44CF-A77C-3090F8562AF4}" srcOrd="1" destOrd="0" presId="urn:microsoft.com/office/officeart/2005/8/layout/list1"/>
    <dgm:cxn modelId="{1D98EABB-0A6F-4B65-B05D-D2E44139E029}" type="presParOf" srcId="{C400E962-84D7-4E44-99F0-5F13DFA72094}" destId="{298421D2-696A-42F4-B296-B0EFEA6B698B}" srcOrd="2" destOrd="0" presId="urn:microsoft.com/office/officeart/2005/8/layout/list1"/>
    <dgm:cxn modelId="{2E95CBE6-61BC-4BFA-A355-06D6E6ACB953}" type="presParOf" srcId="{C400E962-84D7-4E44-99F0-5F13DFA72094}" destId="{2E575687-4612-434B-ADAD-9497E70B4C5A}" srcOrd="3" destOrd="0" presId="urn:microsoft.com/office/officeart/2005/8/layout/list1"/>
    <dgm:cxn modelId="{2E34D277-21F6-49F2-8E81-6CF0485001B1}" type="presParOf" srcId="{C400E962-84D7-4E44-99F0-5F13DFA72094}" destId="{2A62600D-6CDB-4CA5-A80B-94065ACF818A}" srcOrd="4" destOrd="0" presId="urn:microsoft.com/office/officeart/2005/8/layout/list1"/>
    <dgm:cxn modelId="{7781DCA6-C7D3-4AD2-8C05-8BCEF50E5376}" type="presParOf" srcId="{2A62600D-6CDB-4CA5-A80B-94065ACF818A}" destId="{A049613D-D66A-42DA-8229-ACAAD15AD7A7}" srcOrd="0" destOrd="0" presId="urn:microsoft.com/office/officeart/2005/8/layout/list1"/>
    <dgm:cxn modelId="{B04FFAAF-2144-4704-8C54-4E0AC4FF9CCA}" type="presParOf" srcId="{2A62600D-6CDB-4CA5-A80B-94065ACF818A}" destId="{3BF76CAB-D71F-419C-BB27-BCA8C20284C9}" srcOrd="1" destOrd="0" presId="urn:microsoft.com/office/officeart/2005/8/layout/list1"/>
    <dgm:cxn modelId="{7071BF05-FA59-45AF-95B5-F1E925171669}" type="presParOf" srcId="{C400E962-84D7-4E44-99F0-5F13DFA72094}" destId="{B33A83ED-58E4-44BB-9738-B706753C0A10}" srcOrd="5" destOrd="0" presId="urn:microsoft.com/office/officeart/2005/8/layout/list1"/>
    <dgm:cxn modelId="{CFE837AE-FFAC-4CCA-8F35-FF11DDCCB8B1}" type="presParOf" srcId="{C400E962-84D7-4E44-99F0-5F13DFA72094}" destId="{20AA7187-A0A0-4242-8278-B8BF1DC9ED3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2BFFC3-2041-4AE6-BEF4-01B76F4643D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9F2C77F-31FB-401F-98F5-18F68FAC75DB}">
      <dgm:prSet/>
      <dgm:spPr/>
      <dgm:t>
        <a:bodyPr/>
        <a:lstStyle/>
        <a:p>
          <a:r>
            <a:rPr lang="en-US" dirty="0"/>
            <a:t>Taste</a:t>
          </a:r>
        </a:p>
      </dgm:t>
    </dgm:pt>
    <dgm:pt modelId="{010D5BA1-D9F4-4E7E-95F9-D271004DCD10}" type="parTrans" cxnId="{A4035DFB-5868-4CC9-BAF7-DA3D174A93DE}">
      <dgm:prSet/>
      <dgm:spPr/>
      <dgm:t>
        <a:bodyPr/>
        <a:lstStyle/>
        <a:p>
          <a:endParaRPr lang="en-US"/>
        </a:p>
      </dgm:t>
    </dgm:pt>
    <dgm:pt modelId="{575A4E3A-1ADB-4C1B-A24F-1E9F6A00F67D}" type="sibTrans" cxnId="{A4035DFB-5868-4CC9-BAF7-DA3D174A93DE}">
      <dgm:prSet/>
      <dgm:spPr/>
      <dgm:t>
        <a:bodyPr/>
        <a:lstStyle/>
        <a:p>
          <a:endParaRPr lang="en-US"/>
        </a:p>
      </dgm:t>
    </dgm:pt>
    <dgm:pt modelId="{90E80E0A-973A-46B9-8BC0-36F748106C2E}">
      <dgm:prSet/>
      <dgm:spPr/>
      <dgm:t>
        <a:bodyPr/>
        <a:lstStyle/>
        <a:p>
          <a:r>
            <a:rPr lang="en-US" dirty="0"/>
            <a:t>Swallowing</a:t>
          </a:r>
        </a:p>
      </dgm:t>
    </dgm:pt>
    <dgm:pt modelId="{E7BDB9DA-10F7-496D-B017-3861CF9F9B81}" type="parTrans" cxnId="{2781CD6F-4CF1-4110-A07A-6989D1A9AFE0}">
      <dgm:prSet/>
      <dgm:spPr/>
      <dgm:t>
        <a:bodyPr/>
        <a:lstStyle/>
        <a:p>
          <a:endParaRPr lang="en-US"/>
        </a:p>
      </dgm:t>
    </dgm:pt>
    <dgm:pt modelId="{F913C17A-FCEE-4292-B05F-E36DA0D9EFC8}" type="sibTrans" cxnId="{2781CD6F-4CF1-4110-A07A-6989D1A9AFE0}">
      <dgm:prSet/>
      <dgm:spPr/>
      <dgm:t>
        <a:bodyPr/>
        <a:lstStyle/>
        <a:p>
          <a:endParaRPr lang="en-US"/>
        </a:p>
      </dgm:t>
    </dgm:pt>
    <dgm:pt modelId="{7EDC8C0B-AA13-4039-88FF-C9F5E2FBDB0F}">
      <dgm:prSet/>
      <dgm:spPr/>
      <dgm:t>
        <a:bodyPr/>
        <a:lstStyle/>
        <a:p>
          <a:r>
            <a:rPr lang="en-US" dirty="0"/>
            <a:t>Neutralizes acid</a:t>
          </a:r>
        </a:p>
      </dgm:t>
    </dgm:pt>
    <dgm:pt modelId="{7005AE28-BE22-4505-B279-1349E5B6A568}" type="parTrans" cxnId="{4EFB36B8-8CE2-4B2C-8D58-A12DD284400C}">
      <dgm:prSet/>
      <dgm:spPr/>
      <dgm:t>
        <a:bodyPr/>
        <a:lstStyle/>
        <a:p>
          <a:endParaRPr lang="en-US"/>
        </a:p>
      </dgm:t>
    </dgm:pt>
    <dgm:pt modelId="{DD45B439-519E-4BF9-9168-714D3C32861A}" type="sibTrans" cxnId="{4EFB36B8-8CE2-4B2C-8D58-A12DD284400C}">
      <dgm:prSet/>
      <dgm:spPr/>
      <dgm:t>
        <a:bodyPr/>
        <a:lstStyle/>
        <a:p>
          <a:endParaRPr lang="en-US"/>
        </a:p>
      </dgm:t>
    </dgm:pt>
    <dgm:pt modelId="{B38240B5-DFCC-49E1-B9D8-5EE307C52240}" type="pres">
      <dgm:prSet presAssocID="{542BFFC3-2041-4AE6-BEF4-01B76F4643D6}" presName="hierChild1" presStyleCnt="0">
        <dgm:presLayoutVars>
          <dgm:chPref val="1"/>
          <dgm:dir/>
          <dgm:animOne val="branch"/>
          <dgm:animLvl val="lvl"/>
          <dgm:resizeHandles/>
        </dgm:presLayoutVars>
      </dgm:prSet>
      <dgm:spPr/>
      <dgm:t>
        <a:bodyPr/>
        <a:lstStyle/>
        <a:p>
          <a:endParaRPr lang="en-US"/>
        </a:p>
      </dgm:t>
    </dgm:pt>
    <dgm:pt modelId="{791352D3-4EA6-43AC-8C74-64EFC6E235BB}" type="pres">
      <dgm:prSet presAssocID="{89F2C77F-31FB-401F-98F5-18F68FAC75DB}" presName="hierRoot1" presStyleCnt="0"/>
      <dgm:spPr/>
    </dgm:pt>
    <dgm:pt modelId="{E90CD657-014A-47BE-9BE9-66CEC6D11AFD}" type="pres">
      <dgm:prSet presAssocID="{89F2C77F-31FB-401F-98F5-18F68FAC75DB}" presName="composite" presStyleCnt="0"/>
      <dgm:spPr/>
    </dgm:pt>
    <dgm:pt modelId="{F2F23D3C-BC65-442F-82F0-39BC15657DD1}" type="pres">
      <dgm:prSet presAssocID="{89F2C77F-31FB-401F-98F5-18F68FAC75DB}" presName="background" presStyleLbl="node0" presStyleIdx="0" presStyleCnt="3"/>
      <dgm:spPr/>
    </dgm:pt>
    <dgm:pt modelId="{8CB9FB38-2AB2-4C5F-855A-050D49B01876}" type="pres">
      <dgm:prSet presAssocID="{89F2C77F-31FB-401F-98F5-18F68FAC75DB}" presName="text" presStyleLbl="fgAcc0" presStyleIdx="0" presStyleCnt="3">
        <dgm:presLayoutVars>
          <dgm:chPref val="3"/>
        </dgm:presLayoutVars>
      </dgm:prSet>
      <dgm:spPr/>
      <dgm:t>
        <a:bodyPr/>
        <a:lstStyle/>
        <a:p>
          <a:endParaRPr lang="en-US"/>
        </a:p>
      </dgm:t>
    </dgm:pt>
    <dgm:pt modelId="{26732710-C0F9-4E1F-890C-4A9A191DD752}" type="pres">
      <dgm:prSet presAssocID="{89F2C77F-31FB-401F-98F5-18F68FAC75DB}" presName="hierChild2" presStyleCnt="0"/>
      <dgm:spPr/>
    </dgm:pt>
    <dgm:pt modelId="{1A469B1F-CBA7-46EA-85E8-A18F88949285}" type="pres">
      <dgm:prSet presAssocID="{90E80E0A-973A-46B9-8BC0-36F748106C2E}" presName="hierRoot1" presStyleCnt="0"/>
      <dgm:spPr/>
    </dgm:pt>
    <dgm:pt modelId="{15EC4161-57B6-46F4-A119-967ADB9DB41E}" type="pres">
      <dgm:prSet presAssocID="{90E80E0A-973A-46B9-8BC0-36F748106C2E}" presName="composite" presStyleCnt="0"/>
      <dgm:spPr/>
    </dgm:pt>
    <dgm:pt modelId="{EA45ED20-8518-4730-91C0-5F1EC3A8A644}" type="pres">
      <dgm:prSet presAssocID="{90E80E0A-973A-46B9-8BC0-36F748106C2E}" presName="background" presStyleLbl="node0" presStyleIdx="1" presStyleCnt="3"/>
      <dgm:spPr/>
    </dgm:pt>
    <dgm:pt modelId="{FDA79520-27E1-4F55-B571-88B56A1FD681}" type="pres">
      <dgm:prSet presAssocID="{90E80E0A-973A-46B9-8BC0-36F748106C2E}" presName="text" presStyleLbl="fgAcc0" presStyleIdx="1" presStyleCnt="3">
        <dgm:presLayoutVars>
          <dgm:chPref val="3"/>
        </dgm:presLayoutVars>
      </dgm:prSet>
      <dgm:spPr/>
      <dgm:t>
        <a:bodyPr/>
        <a:lstStyle/>
        <a:p>
          <a:endParaRPr lang="en-US"/>
        </a:p>
      </dgm:t>
    </dgm:pt>
    <dgm:pt modelId="{97F94654-F17D-4913-B109-BFCFC40D16CD}" type="pres">
      <dgm:prSet presAssocID="{90E80E0A-973A-46B9-8BC0-36F748106C2E}" presName="hierChild2" presStyleCnt="0"/>
      <dgm:spPr/>
    </dgm:pt>
    <dgm:pt modelId="{E056F7F8-F0F9-406C-A745-153E02DFEBEB}" type="pres">
      <dgm:prSet presAssocID="{7EDC8C0B-AA13-4039-88FF-C9F5E2FBDB0F}" presName="hierRoot1" presStyleCnt="0"/>
      <dgm:spPr/>
    </dgm:pt>
    <dgm:pt modelId="{B9FFBB01-3A2C-4003-AF79-122E1D3B1A17}" type="pres">
      <dgm:prSet presAssocID="{7EDC8C0B-AA13-4039-88FF-C9F5E2FBDB0F}" presName="composite" presStyleCnt="0"/>
      <dgm:spPr/>
    </dgm:pt>
    <dgm:pt modelId="{F2B33A94-47D5-4A3F-82D5-CB99FFE0660C}" type="pres">
      <dgm:prSet presAssocID="{7EDC8C0B-AA13-4039-88FF-C9F5E2FBDB0F}" presName="background" presStyleLbl="node0" presStyleIdx="2" presStyleCnt="3"/>
      <dgm:spPr/>
    </dgm:pt>
    <dgm:pt modelId="{629FFEB2-5F9C-4C54-8D5C-00174C95714E}" type="pres">
      <dgm:prSet presAssocID="{7EDC8C0B-AA13-4039-88FF-C9F5E2FBDB0F}" presName="text" presStyleLbl="fgAcc0" presStyleIdx="2" presStyleCnt="3">
        <dgm:presLayoutVars>
          <dgm:chPref val="3"/>
        </dgm:presLayoutVars>
      </dgm:prSet>
      <dgm:spPr/>
      <dgm:t>
        <a:bodyPr/>
        <a:lstStyle/>
        <a:p>
          <a:endParaRPr lang="en-US"/>
        </a:p>
      </dgm:t>
    </dgm:pt>
    <dgm:pt modelId="{3B509D70-C348-44E9-A1ED-28DCD9E61CDC}" type="pres">
      <dgm:prSet presAssocID="{7EDC8C0B-AA13-4039-88FF-C9F5E2FBDB0F}" presName="hierChild2" presStyleCnt="0"/>
      <dgm:spPr/>
    </dgm:pt>
  </dgm:ptLst>
  <dgm:cxnLst>
    <dgm:cxn modelId="{DBC41E85-F8AA-42A7-BEBE-5AEB95D6BD9E}" type="presOf" srcId="{542BFFC3-2041-4AE6-BEF4-01B76F4643D6}" destId="{B38240B5-DFCC-49E1-B9D8-5EE307C52240}" srcOrd="0" destOrd="0" presId="urn:microsoft.com/office/officeart/2005/8/layout/hierarchy1"/>
    <dgm:cxn modelId="{A4035DFB-5868-4CC9-BAF7-DA3D174A93DE}" srcId="{542BFFC3-2041-4AE6-BEF4-01B76F4643D6}" destId="{89F2C77F-31FB-401F-98F5-18F68FAC75DB}" srcOrd="0" destOrd="0" parTransId="{010D5BA1-D9F4-4E7E-95F9-D271004DCD10}" sibTransId="{575A4E3A-1ADB-4C1B-A24F-1E9F6A00F67D}"/>
    <dgm:cxn modelId="{F58432D5-26EA-4287-BD6C-5054FE534581}" type="presOf" srcId="{90E80E0A-973A-46B9-8BC0-36F748106C2E}" destId="{FDA79520-27E1-4F55-B571-88B56A1FD681}" srcOrd="0" destOrd="0" presId="urn:microsoft.com/office/officeart/2005/8/layout/hierarchy1"/>
    <dgm:cxn modelId="{F504CD36-0C76-4FB0-A549-F821077040A4}" type="presOf" srcId="{7EDC8C0B-AA13-4039-88FF-C9F5E2FBDB0F}" destId="{629FFEB2-5F9C-4C54-8D5C-00174C95714E}" srcOrd="0" destOrd="0" presId="urn:microsoft.com/office/officeart/2005/8/layout/hierarchy1"/>
    <dgm:cxn modelId="{4EFB36B8-8CE2-4B2C-8D58-A12DD284400C}" srcId="{542BFFC3-2041-4AE6-BEF4-01B76F4643D6}" destId="{7EDC8C0B-AA13-4039-88FF-C9F5E2FBDB0F}" srcOrd="2" destOrd="0" parTransId="{7005AE28-BE22-4505-B279-1349E5B6A568}" sibTransId="{DD45B439-519E-4BF9-9168-714D3C32861A}"/>
    <dgm:cxn modelId="{2781CD6F-4CF1-4110-A07A-6989D1A9AFE0}" srcId="{542BFFC3-2041-4AE6-BEF4-01B76F4643D6}" destId="{90E80E0A-973A-46B9-8BC0-36F748106C2E}" srcOrd="1" destOrd="0" parTransId="{E7BDB9DA-10F7-496D-B017-3861CF9F9B81}" sibTransId="{F913C17A-FCEE-4292-B05F-E36DA0D9EFC8}"/>
    <dgm:cxn modelId="{18A20137-AF2C-4DCF-B3A4-7B0A5B4F4555}" type="presOf" srcId="{89F2C77F-31FB-401F-98F5-18F68FAC75DB}" destId="{8CB9FB38-2AB2-4C5F-855A-050D49B01876}" srcOrd="0" destOrd="0" presId="urn:microsoft.com/office/officeart/2005/8/layout/hierarchy1"/>
    <dgm:cxn modelId="{D5653101-6A48-4086-BA61-B913C4300C78}" type="presParOf" srcId="{B38240B5-DFCC-49E1-B9D8-5EE307C52240}" destId="{791352D3-4EA6-43AC-8C74-64EFC6E235BB}" srcOrd="0" destOrd="0" presId="urn:microsoft.com/office/officeart/2005/8/layout/hierarchy1"/>
    <dgm:cxn modelId="{DB382E89-3537-441B-80A2-62F75227D410}" type="presParOf" srcId="{791352D3-4EA6-43AC-8C74-64EFC6E235BB}" destId="{E90CD657-014A-47BE-9BE9-66CEC6D11AFD}" srcOrd="0" destOrd="0" presId="urn:microsoft.com/office/officeart/2005/8/layout/hierarchy1"/>
    <dgm:cxn modelId="{491676F1-9A2C-4A70-923A-82039DEC1E16}" type="presParOf" srcId="{E90CD657-014A-47BE-9BE9-66CEC6D11AFD}" destId="{F2F23D3C-BC65-442F-82F0-39BC15657DD1}" srcOrd="0" destOrd="0" presId="urn:microsoft.com/office/officeart/2005/8/layout/hierarchy1"/>
    <dgm:cxn modelId="{E9A9DF2B-9434-47C4-AD4C-3030E2F64C36}" type="presParOf" srcId="{E90CD657-014A-47BE-9BE9-66CEC6D11AFD}" destId="{8CB9FB38-2AB2-4C5F-855A-050D49B01876}" srcOrd="1" destOrd="0" presId="urn:microsoft.com/office/officeart/2005/8/layout/hierarchy1"/>
    <dgm:cxn modelId="{7C33AC21-E870-43CC-B5E9-9177FA0DE101}" type="presParOf" srcId="{791352D3-4EA6-43AC-8C74-64EFC6E235BB}" destId="{26732710-C0F9-4E1F-890C-4A9A191DD752}" srcOrd="1" destOrd="0" presId="urn:microsoft.com/office/officeart/2005/8/layout/hierarchy1"/>
    <dgm:cxn modelId="{1F6CC8E0-DBD9-4A36-9541-130704BB4623}" type="presParOf" srcId="{B38240B5-DFCC-49E1-B9D8-5EE307C52240}" destId="{1A469B1F-CBA7-46EA-85E8-A18F88949285}" srcOrd="1" destOrd="0" presId="urn:microsoft.com/office/officeart/2005/8/layout/hierarchy1"/>
    <dgm:cxn modelId="{453ACF2F-7029-4D39-95AA-A371583463DE}" type="presParOf" srcId="{1A469B1F-CBA7-46EA-85E8-A18F88949285}" destId="{15EC4161-57B6-46F4-A119-967ADB9DB41E}" srcOrd="0" destOrd="0" presId="urn:microsoft.com/office/officeart/2005/8/layout/hierarchy1"/>
    <dgm:cxn modelId="{9D3EA484-7B63-464F-ADC4-F8A92BBF78EE}" type="presParOf" srcId="{15EC4161-57B6-46F4-A119-967ADB9DB41E}" destId="{EA45ED20-8518-4730-91C0-5F1EC3A8A644}" srcOrd="0" destOrd="0" presId="urn:microsoft.com/office/officeart/2005/8/layout/hierarchy1"/>
    <dgm:cxn modelId="{56433AB0-A3F3-4614-B4B2-AB91C0C5DF66}" type="presParOf" srcId="{15EC4161-57B6-46F4-A119-967ADB9DB41E}" destId="{FDA79520-27E1-4F55-B571-88B56A1FD681}" srcOrd="1" destOrd="0" presId="urn:microsoft.com/office/officeart/2005/8/layout/hierarchy1"/>
    <dgm:cxn modelId="{0F842DDD-BCDA-4FDA-B856-D9CC6892C7C1}" type="presParOf" srcId="{1A469B1F-CBA7-46EA-85E8-A18F88949285}" destId="{97F94654-F17D-4913-B109-BFCFC40D16CD}" srcOrd="1" destOrd="0" presId="urn:microsoft.com/office/officeart/2005/8/layout/hierarchy1"/>
    <dgm:cxn modelId="{C8EB5F4B-131D-4FA4-A588-50B8516D320E}" type="presParOf" srcId="{B38240B5-DFCC-49E1-B9D8-5EE307C52240}" destId="{E056F7F8-F0F9-406C-A745-153E02DFEBEB}" srcOrd="2" destOrd="0" presId="urn:microsoft.com/office/officeart/2005/8/layout/hierarchy1"/>
    <dgm:cxn modelId="{82DE2C65-302B-4AAD-87B2-4841C82A0EEE}" type="presParOf" srcId="{E056F7F8-F0F9-406C-A745-153E02DFEBEB}" destId="{B9FFBB01-3A2C-4003-AF79-122E1D3B1A17}" srcOrd="0" destOrd="0" presId="urn:microsoft.com/office/officeart/2005/8/layout/hierarchy1"/>
    <dgm:cxn modelId="{93A58B67-42AE-4B16-984A-65B6FEDCDB4C}" type="presParOf" srcId="{B9FFBB01-3A2C-4003-AF79-122E1D3B1A17}" destId="{F2B33A94-47D5-4A3F-82D5-CB99FFE0660C}" srcOrd="0" destOrd="0" presId="urn:microsoft.com/office/officeart/2005/8/layout/hierarchy1"/>
    <dgm:cxn modelId="{281C0D3A-7CB0-471A-AD6E-825EFA1ADA7C}" type="presParOf" srcId="{B9FFBB01-3A2C-4003-AF79-122E1D3B1A17}" destId="{629FFEB2-5F9C-4C54-8D5C-00174C95714E}" srcOrd="1" destOrd="0" presId="urn:microsoft.com/office/officeart/2005/8/layout/hierarchy1"/>
    <dgm:cxn modelId="{C638C3D7-EA8B-41BF-977F-8AAAE73F2F3D}" type="presParOf" srcId="{E056F7F8-F0F9-406C-A745-153E02DFEBEB}" destId="{3B509D70-C348-44E9-A1ED-28DCD9E61CD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16EC2A-BF0D-46CC-BBDF-650E1D836EF9}" type="doc">
      <dgm:prSet loTypeId="urn:microsoft.com/office/officeart/2005/8/layout/default" loCatId="list" qsTypeId="urn:microsoft.com/office/officeart/2005/8/quickstyle/simple5" qsCatId="simple" csTypeId="urn:microsoft.com/office/officeart/2005/8/colors/accent3_1" csCatId="accent3" phldr="1"/>
      <dgm:spPr/>
      <dgm:t>
        <a:bodyPr/>
        <a:lstStyle/>
        <a:p>
          <a:endParaRPr lang="en-US"/>
        </a:p>
      </dgm:t>
    </dgm:pt>
    <dgm:pt modelId="{2A225133-0D56-40E1-A63D-9643CD74D058}">
      <dgm:prSet/>
      <dgm:spPr/>
      <dgm:t>
        <a:bodyPr/>
        <a:lstStyle/>
        <a:p>
          <a:r>
            <a:rPr lang="en-US" dirty="0"/>
            <a:t>Innovative Models of Care</a:t>
          </a:r>
        </a:p>
      </dgm:t>
    </dgm:pt>
    <dgm:pt modelId="{9E52C228-AE28-480B-B0A9-8CD5EB498042}" type="parTrans" cxnId="{99FCA185-0D92-4D72-A0E1-A9280636D8F7}">
      <dgm:prSet/>
      <dgm:spPr/>
      <dgm:t>
        <a:bodyPr/>
        <a:lstStyle/>
        <a:p>
          <a:endParaRPr lang="en-US"/>
        </a:p>
      </dgm:t>
    </dgm:pt>
    <dgm:pt modelId="{9FE87D96-71BE-499D-A5EC-121C3127A739}" type="sibTrans" cxnId="{99FCA185-0D92-4D72-A0E1-A9280636D8F7}">
      <dgm:prSet/>
      <dgm:spPr/>
      <dgm:t>
        <a:bodyPr/>
        <a:lstStyle/>
        <a:p>
          <a:endParaRPr lang="en-US"/>
        </a:p>
      </dgm:t>
    </dgm:pt>
    <dgm:pt modelId="{A539B03B-7B04-4CB4-A195-C4FE586E8CA4}">
      <dgm:prSet/>
      <dgm:spPr/>
      <dgm:t>
        <a:bodyPr/>
        <a:lstStyle/>
        <a:p>
          <a:r>
            <a:rPr lang="en-US" dirty="0"/>
            <a:t>Integrated models of Care</a:t>
          </a:r>
        </a:p>
      </dgm:t>
    </dgm:pt>
    <dgm:pt modelId="{F89B8883-B7A2-45EA-8A04-29C9432A0860}" type="parTrans" cxnId="{96FEE8A3-D4D4-4BBF-BE55-063C6B55DDD7}">
      <dgm:prSet/>
      <dgm:spPr/>
      <dgm:t>
        <a:bodyPr/>
        <a:lstStyle/>
        <a:p>
          <a:endParaRPr lang="en-US"/>
        </a:p>
      </dgm:t>
    </dgm:pt>
    <dgm:pt modelId="{CF26ACDC-8F1C-4DFD-AD44-9BFA02D2C38B}" type="sibTrans" cxnId="{96FEE8A3-D4D4-4BBF-BE55-063C6B55DDD7}">
      <dgm:prSet/>
      <dgm:spPr/>
      <dgm:t>
        <a:bodyPr/>
        <a:lstStyle/>
        <a:p>
          <a:endParaRPr lang="en-US"/>
        </a:p>
      </dgm:t>
    </dgm:pt>
    <dgm:pt modelId="{58986AEC-5365-49B4-B10D-1A533F1F31E7}">
      <dgm:prSet/>
      <dgm:spPr/>
      <dgm:t>
        <a:bodyPr/>
        <a:lstStyle/>
        <a:p>
          <a:r>
            <a:rPr lang="en-US" dirty="0"/>
            <a:t>Redefining Roles</a:t>
          </a:r>
        </a:p>
      </dgm:t>
    </dgm:pt>
    <dgm:pt modelId="{7DE3AF90-7BC2-48D6-BDF6-7402588C9672}" type="parTrans" cxnId="{EBE9C34F-CD08-4A08-AE47-3BDDCF58F6E9}">
      <dgm:prSet/>
      <dgm:spPr/>
      <dgm:t>
        <a:bodyPr/>
        <a:lstStyle/>
        <a:p>
          <a:endParaRPr lang="en-US"/>
        </a:p>
      </dgm:t>
    </dgm:pt>
    <dgm:pt modelId="{333FC39E-992F-48E9-8303-B7B1A9D1552B}" type="sibTrans" cxnId="{EBE9C34F-CD08-4A08-AE47-3BDDCF58F6E9}">
      <dgm:prSet/>
      <dgm:spPr/>
      <dgm:t>
        <a:bodyPr/>
        <a:lstStyle/>
        <a:p>
          <a:endParaRPr lang="en-US"/>
        </a:p>
      </dgm:t>
    </dgm:pt>
    <dgm:pt modelId="{7FF711CF-CBDD-4905-9088-4BB53AEC9458}">
      <dgm:prSet/>
      <dgm:spPr/>
      <dgm:t>
        <a:bodyPr/>
        <a:lstStyle/>
        <a:p>
          <a:r>
            <a:rPr lang="en-US" dirty="0"/>
            <a:t>Use of New Technology</a:t>
          </a:r>
        </a:p>
      </dgm:t>
    </dgm:pt>
    <dgm:pt modelId="{478C6840-71D2-4457-85FA-8B73D593083D}" type="parTrans" cxnId="{DC50B88E-0041-4EE5-A095-C30F4C1726A7}">
      <dgm:prSet/>
      <dgm:spPr/>
      <dgm:t>
        <a:bodyPr/>
        <a:lstStyle/>
        <a:p>
          <a:endParaRPr lang="en-US"/>
        </a:p>
      </dgm:t>
    </dgm:pt>
    <dgm:pt modelId="{DD6E9929-1B1D-4845-9C4D-5952B9D60893}" type="sibTrans" cxnId="{DC50B88E-0041-4EE5-A095-C30F4C1726A7}">
      <dgm:prSet/>
      <dgm:spPr/>
      <dgm:t>
        <a:bodyPr/>
        <a:lstStyle/>
        <a:p>
          <a:endParaRPr lang="en-US"/>
        </a:p>
      </dgm:t>
    </dgm:pt>
    <dgm:pt modelId="{BBEF4D6E-557E-4B45-8F57-F7179E5A18FA}">
      <dgm:prSet/>
      <dgm:spPr/>
      <dgm:t>
        <a:bodyPr/>
        <a:lstStyle/>
        <a:p>
          <a:r>
            <a:rPr lang="en-US" dirty="0"/>
            <a:t>Interdisciplinary Geriatric Care in Action</a:t>
          </a:r>
        </a:p>
      </dgm:t>
    </dgm:pt>
    <dgm:pt modelId="{39F6012D-0355-4816-86BF-A9628FB7DD5B}" type="parTrans" cxnId="{21D28163-574F-4F2B-8C09-0E48E0D40876}">
      <dgm:prSet/>
      <dgm:spPr/>
      <dgm:t>
        <a:bodyPr/>
        <a:lstStyle/>
        <a:p>
          <a:endParaRPr lang="en-US"/>
        </a:p>
      </dgm:t>
    </dgm:pt>
    <dgm:pt modelId="{D8590F1D-E822-4925-8705-EC39BA9FE19F}" type="sibTrans" cxnId="{21D28163-574F-4F2B-8C09-0E48E0D40876}">
      <dgm:prSet/>
      <dgm:spPr/>
      <dgm:t>
        <a:bodyPr/>
        <a:lstStyle/>
        <a:p>
          <a:endParaRPr lang="en-US"/>
        </a:p>
      </dgm:t>
    </dgm:pt>
    <dgm:pt modelId="{259386F2-1B6A-43D2-B915-FB67A4183B06}">
      <dgm:prSet/>
      <dgm:spPr/>
      <dgm:t>
        <a:bodyPr/>
        <a:lstStyle/>
        <a:p>
          <a:r>
            <a:rPr lang="en-US" dirty="0"/>
            <a:t>Advancing a policy agenda to improve the oral health of vulnerable elders</a:t>
          </a:r>
        </a:p>
      </dgm:t>
    </dgm:pt>
    <dgm:pt modelId="{DFE924EA-9C04-4EDA-BBA8-5C80106CBBE0}" type="parTrans" cxnId="{6CFACB25-A0C7-442B-9A62-2424FD5D7ED0}">
      <dgm:prSet/>
      <dgm:spPr/>
      <dgm:t>
        <a:bodyPr/>
        <a:lstStyle/>
        <a:p>
          <a:endParaRPr lang="en-US"/>
        </a:p>
      </dgm:t>
    </dgm:pt>
    <dgm:pt modelId="{2F657FA1-21CE-4650-A12F-AF211EB0B7ED}" type="sibTrans" cxnId="{6CFACB25-A0C7-442B-9A62-2424FD5D7ED0}">
      <dgm:prSet/>
      <dgm:spPr/>
      <dgm:t>
        <a:bodyPr/>
        <a:lstStyle/>
        <a:p>
          <a:endParaRPr lang="en-US"/>
        </a:p>
      </dgm:t>
    </dgm:pt>
    <dgm:pt modelId="{6D48C225-23E6-4F4F-A84F-34F86AED9519}" type="pres">
      <dgm:prSet presAssocID="{E216EC2A-BF0D-46CC-BBDF-650E1D836EF9}" presName="diagram" presStyleCnt="0">
        <dgm:presLayoutVars>
          <dgm:dir/>
          <dgm:resizeHandles val="exact"/>
        </dgm:presLayoutVars>
      </dgm:prSet>
      <dgm:spPr/>
      <dgm:t>
        <a:bodyPr/>
        <a:lstStyle/>
        <a:p>
          <a:endParaRPr lang="en-US"/>
        </a:p>
      </dgm:t>
    </dgm:pt>
    <dgm:pt modelId="{CFF4DF6E-F5FA-4F28-B938-BD7A156DD82F}" type="pres">
      <dgm:prSet presAssocID="{2A225133-0D56-40E1-A63D-9643CD74D058}" presName="node" presStyleLbl="node1" presStyleIdx="0" presStyleCnt="6">
        <dgm:presLayoutVars>
          <dgm:bulletEnabled val="1"/>
        </dgm:presLayoutVars>
      </dgm:prSet>
      <dgm:spPr/>
      <dgm:t>
        <a:bodyPr/>
        <a:lstStyle/>
        <a:p>
          <a:endParaRPr lang="en-US"/>
        </a:p>
      </dgm:t>
    </dgm:pt>
    <dgm:pt modelId="{48D8844D-6323-46BA-98B9-94192C259D79}" type="pres">
      <dgm:prSet presAssocID="{9FE87D96-71BE-499D-A5EC-121C3127A739}" presName="sibTrans" presStyleCnt="0"/>
      <dgm:spPr/>
    </dgm:pt>
    <dgm:pt modelId="{FA985E92-100B-4DD3-991E-3A4AFC4881B7}" type="pres">
      <dgm:prSet presAssocID="{A539B03B-7B04-4CB4-A195-C4FE586E8CA4}" presName="node" presStyleLbl="node1" presStyleIdx="1" presStyleCnt="6">
        <dgm:presLayoutVars>
          <dgm:bulletEnabled val="1"/>
        </dgm:presLayoutVars>
      </dgm:prSet>
      <dgm:spPr/>
      <dgm:t>
        <a:bodyPr/>
        <a:lstStyle/>
        <a:p>
          <a:endParaRPr lang="en-US"/>
        </a:p>
      </dgm:t>
    </dgm:pt>
    <dgm:pt modelId="{FAB44AF8-F1B0-406E-A4C3-073AB2B87FAF}" type="pres">
      <dgm:prSet presAssocID="{CF26ACDC-8F1C-4DFD-AD44-9BFA02D2C38B}" presName="sibTrans" presStyleCnt="0"/>
      <dgm:spPr/>
    </dgm:pt>
    <dgm:pt modelId="{AE934189-1E26-424E-88CC-4F48A35E0690}" type="pres">
      <dgm:prSet presAssocID="{58986AEC-5365-49B4-B10D-1A533F1F31E7}" presName="node" presStyleLbl="node1" presStyleIdx="2" presStyleCnt="6">
        <dgm:presLayoutVars>
          <dgm:bulletEnabled val="1"/>
        </dgm:presLayoutVars>
      </dgm:prSet>
      <dgm:spPr/>
      <dgm:t>
        <a:bodyPr/>
        <a:lstStyle/>
        <a:p>
          <a:endParaRPr lang="en-US"/>
        </a:p>
      </dgm:t>
    </dgm:pt>
    <dgm:pt modelId="{F7E0B39C-E9CE-4896-9B47-2C186856E19D}" type="pres">
      <dgm:prSet presAssocID="{333FC39E-992F-48E9-8303-B7B1A9D1552B}" presName="sibTrans" presStyleCnt="0"/>
      <dgm:spPr/>
    </dgm:pt>
    <dgm:pt modelId="{B0B6FAFD-4B02-43A9-97AD-39F42DEF7DFE}" type="pres">
      <dgm:prSet presAssocID="{7FF711CF-CBDD-4905-9088-4BB53AEC9458}" presName="node" presStyleLbl="node1" presStyleIdx="3" presStyleCnt="6">
        <dgm:presLayoutVars>
          <dgm:bulletEnabled val="1"/>
        </dgm:presLayoutVars>
      </dgm:prSet>
      <dgm:spPr/>
      <dgm:t>
        <a:bodyPr/>
        <a:lstStyle/>
        <a:p>
          <a:endParaRPr lang="en-US"/>
        </a:p>
      </dgm:t>
    </dgm:pt>
    <dgm:pt modelId="{E1D0B549-D02A-4D6E-96EF-74C21E4A4624}" type="pres">
      <dgm:prSet presAssocID="{DD6E9929-1B1D-4845-9C4D-5952B9D60893}" presName="sibTrans" presStyleCnt="0"/>
      <dgm:spPr/>
    </dgm:pt>
    <dgm:pt modelId="{7C11D4C6-0920-4A7A-814C-F22962EC64A5}" type="pres">
      <dgm:prSet presAssocID="{BBEF4D6E-557E-4B45-8F57-F7179E5A18FA}" presName="node" presStyleLbl="node1" presStyleIdx="4" presStyleCnt="6">
        <dgm:presLayoutVars>
          <dgm:bulletEnabled val="1"/>
        </dgm:presLayoutVars>
      </dgm:prSet>
      <dgm:spPr/>
      <dgm:t>
        <a:bodyPr/>
        <a:lstStyle/>
        <a:p>
          <a:endParaRPr lang="en-US"/>
        </a:p>
      </dgm:t>
    </dgm:pt>
    <dgm:pt modelId="{F92E79B0-14FD-456A-8B2A-D7BCB573DEBB}" type="pres">
      <dgm:prSet presAssocID="{D8590F1D-E822-4925-8705-EC39BA9FE19F}" presName="sibTrans" presStyleCnt="0"/>
      <dgm:spPr/>
    </dgm:pt>
    <dgm:pt modelId="{27CA5E77-B30A-4AC9-B170-AB67667A500C}" type="pres">
      <dgm:prSet presAssocID="{259386F2-1B6A-43D2-B915-FB67A4183B06}" presName="node" presStyleLbl="node1" presStyleIdx="5" presStyleCnt="6">
        <dgm:presLayoutVars>
          <dgm:bulletEnabled val="1"/>
        </dgm:presLayoutVars>
      </dgm:prSet>
      <dgm:spPr/>
      <dgm:t>
        <a:bodyPr/>
        <a:lstStyle/>
        <a:p>
          <a:endParaRPr lang="en-US"/>
        </a:p>
      </dgm:t>
    </dgm:pt>
  </dgm:ptLst>
  <dgm:cxnLst>
    <dgm:cxn modelId="{7C9FD0D8-6DCF-4B68-844E-B30EB5A9B3C8}" type="presOf" srcId="{7FF711CF-CBDD-4905-9088-4BB53AEC9458}" destId="{B0B6FAFD-4B02-43A9-97AD-39F42DEF7DFE}" srcOrd="0" destOrd="0" presId="urn:microsoft.com/office/officeart/2005/8/layout/default"/>
    <dgm:cxn modelId="{67455A2F-CCB4-40ED-A71D-05BA7118F319}" type="presOf" srcId="{E216EC2A-BF0D-46CC-BBDF-650E1D836EF9}" destId="{6D48C225-23E6-4F4F-A84F-34F86AED9519}" srcOrd="0" destOrd="0" presId="urn:microsoft.com/office/officeart/2005/8/layout/default"/>
    <dgm:cxn modelId="{646C45D7-172F-4503-95C6-8E4F3E18A2F4}" type="presOf" srcId="{58986AEC-5365-49B4-B10D-1A533F1F31E7}" destId="{AE934189-1E26-424E-88CC-4F48A35E0690}" srcOrd="0" destOrd="0" presId="urn:microsoft.com/office/officeart/2005/8/layout/default"/>
    <dgm:cxn modelId="{DC50B88E-0041-4EE5-A095-C30F4C1726A7}" srcId="{E216EC2A-BF0D-46CC-BBDF-650E1D836EF9}" destId="{7FF711CF-CBDD-4905-9088-4BB53AEC9458}" srcOrd="3" destOrd="0" parTransId="{478C6840-71D2-4457-85FA-8B73D593083D}" sibTransId="{DD6E9929-1B1D-4845-9C4D-5952B9D60893}"/>
    <dgm:cxn modelId="{DD4B439A-6477-4CD5-A94D-D4A07029DBD8}" type="presOf" srcId="{BBEF4D6E-557E-4B45-8F57-F7179E5A18FA}" destId="{7C11D4C6-0920-4A7A-814C-F22962EC64A5}" srcOrd="0" destOrd="0" presId="urn:microsoft.com/office/officeart/2005/8/layout/default"/>
    <dgm:cxn modelId="{8AAD24F9-E4F4-4E76-AB7B-31E3CBA5DB0A}" type="presOf" srcId="{2A225133-0D56-40E1-A63D-9643CD74D058}" destId="{CFF4DF6E-F5FA-4F28-B938-BD7A156DD82F}" srcOrd="0" destOrd="0" presId="urn:microsoft.com/office/officeart/2005/8/layout/default"/>
    <dgm:cxn modelId="{6CFACB25-A0C7-442B-9A62-2424FD5D7ED0}" srcId="{E216EC2A-BF0D-46CC-BBDF-650E1D836EF9}" destId="{259386F2-1B6A-43D2-B915-FB67A4183B06}" srcOrd="5" destOrd="0" parTransId="{DFE924EA-9C04-4EDA-BBA8-5C80106CBBE0}" sibTransId="{2F657FA1-21CE-4650-A12F-AF211EB0B7ED}"/>
    <dgm:cxn modelId="{99FCA185-0D92-4D72-A0E1-A9280636D8F7}" srcId="{E216EC2A-BF0D-46CC-BBDF-650E1D836EF9}" destId="{2A225133-0D56-40E1-A63D-9643CD74D058}" srcOrd="0" destOrd="0" parTransId="{9E52C228-AE28-480B-B0A9-8CD5EB498042}" sibTransId="{9FE87D96-71BE-499D-A5EC-121C3127A739}"/>
    <dgm:cxn modelId="{48899D1A-2AB2-4080-AB9F-BCCA2C0700E5}" type="presOf" srcId="{A539B03B-7B04-4CB4-A195-C4FE586E8CA4}" destId="{FA985E92-100B-4DD3-991E-3A4AFC4881B7}" srcOrd="0" destOrd="0" presId="urn:microsoft.com/office/officeart/2005/8/layout/default"/>
    <dgm:cxn modelId="{656B7E3B-864E-473B-B74F-FCAD8C385E5D}" type="presOf" srcId="{259386F2-1B6A-43D2-B915-FB67A4183B06}" destId="{27CA5E77-B30A-4AC9-B170-AB67667A500C}" srcOrd="0" destOrd="0" presId="urn:microsoft.com/office/officeart/2005/8/layout/default"/>
    <dgm:cxn modelId="{21D28163-574F-4F2B-8C09-0E48E0D40876}" srcId="{E216EC2A-BF0D-46CC-BBDF-650E1D836EF9}" destId="{BBEF4D6E-557E-4B45-8F57-F7179E5A18FA}" srcOrd="4" destOrd="0" parTransId="{39F6012D-0355-4816-86BF-A9628FB7DD5B}" sibTransId="{D8590F1D-E822-4925-8705-EC39BA9FE19F}"/>
    <dgm:cxn modelId="{EBE9C34F-CD08-4A08-AE47-3BDDCF58F6E9}" srcId="{E216EC2A-BF0D-46CC-BBDF-650E1D836EF9}" destId="{58986AEC-5365-49B4-B10D-1A533F1F31E7}" srcOrd="2" destOrd="0" parTransId="{7DE3AF90-7BC2-48D6-BDF6-7402588C9672}" sibTransId="{333FC39E-992F-48E9-8303-B7B1A9D1552B}"/>
    <dgm:cxn modelId="{96FEE8A3-D4D4-4BBF-BE55-063C6B55DDD7}" srcId="{E216EC2A-BF0D-46CC-BBDF-650E1D836EF9}" destId="{A539B03B-7B04-4CB4-A195-C4FE586E8CA4}" srcOrd="1" destOrd="0" parTransId="{F89B8883-B7A2-45EA-8A04-29C9432A0860}" sibTransId="{CF26ACDC-8F1C-4DFD-AD44-9BFA02D2C38B}"/>
    <dgm:cxn modelId="{57D9AA4E-9122-49D2-9EAA-CC209D5738A0}" type="presParOf" srcId="{6D48C225-23E6-4F4F-A84F-34F86AED9519}" destId="{CFF4DF6E-F5FA-4F28-B938-BD7A156DD82F}" srcOrd="0" destOrd="0" presId="urn:microsoft.com/office/officeart/2005/8/layout/default"/>
    <dgm:cxn modelId="{269DEBF4-BB57-4A79-A5F4-A3E2DA77406C}" type="presParOf" srcId="{6D48C225-23E6-4F4F-A84F-34F86AED9519}" destId="{48D8844D-6323-46BA-98B9-94192C259D79}" srcOrd="1" destOrd="0" presId="urn:microsoft.com/office/officeart/2005/8/layout/default"/>
    <dgm:cxn modelId="{9A61359F-C10F-460F-B7F0-5E81C4A19BB1}" type="presParOf" srcId="{6D48C225-23E6-4F4F-A84F-34F86AED9519}" destId="{FA985E92-100B-4DD3-991E-3A4AFC4881B7}" srcOrd="2" destOrd="0" presId="urn:microsoft.com/office/officeart/2005/8/layout/default"/>
    <dgm:cxn modelId="{98860AB3-7FDD-4BE3-9A70-3D746ECFACA8}" type="presParOf" srcId="{6D48C225-23E6-4F4F-A84F-34F86AED9519}" destId="{FAB44AF8-F1B0-406E-A4C3-073AB2B87FAF}" srcOrd="3" destOrd="0" presId="urn:microsoft.com/office/officeart/2005/8/layout/default"/>
    <dgm:cxn modelId="{A032015D-ACEE-4C49-8653-EC5524E7F6F0}" type="presParOf" srcId="{6D48C225-23E6-4F4F-A84F-34F86AED9519}" destId="{AE934189-1E26-424E-88CC-4F48A35E0690}" srcOrd="4" destOrd="0" presId="urn:microsoft.com/office/officeart/2005/8/layout/default"/>
    <dgm:cxn modelId="{FC0BA69C-656A-4A71-A5FC-4976160F2E0D}" type="presParOf" srcId="{6D48C225-23E6-4F4F-A84F-34F86AED9519}" destId="{F7E0B39C-E9CE-4896-9B47-2C186856E19D}" srcOrd="5" destOrd="0" presId="urn:microsoft.com/office/officeart/2005/8/layout/default"/>
    <dgm:cxn modelId="{197871FF-7F46-4EEA-801C-3A1AD5907C85}" type="presParOf" srcId="{6D48C225-23E6-4F4F-A84F-34F86AED9519}" destId="{B0B6FAFD-4B02-43A9-97AD-39F42DEF7DFE}" srcOrd="6" destOrd="0" presId="urn:microsoft.com/office/officeart/2005/8/layout/default"/>
    <dgm:cxn modelId="{1F6BD7C8-3B80-4740-9B92-A5E5C92E7B39}" type="presParOf" srcId="{6D48C225-23E6-4F4F-A84F-34F86AED9519}" destId="{E1D0B549-D02A-4D6E-96EF-74C21E4A4624}" srcOrd="7" destOrd="0" presId="urn:microsoft.com/office/officeart/2005/8/layout/default"/>
    <dgm:cxn modelId="{B52AB9E3-31E7-40BD-82A2-045A5E598F86}" type="presParOf" srcId="{6D48C225-23E6-4F4F-A84F-34F86AED9519}" destId="{7C11D4C6-0920-4A7A-814C-F22962EC64A5}" srcOrd="8" destOrd="0" presId="urn:microsoft.com/office/officeart/2005/8/layout/default"/>
    <dgm:cxn modelId="{D5ADA992-203B-4A77-AB4A-54DB36591417}" type="presParOf" srcId="{6D48C225-23E6-4F4F-A84F-34F86AED9519}" destId="{F92E79B0-14FD-456A-8B2A-D7BCB573DEBB}" srcOrd="9" destOrd="0" presId="urn:microsoft.com/office/officeart/2005/8/layout/default"/>
    <dgm:cxn modelId="{A2772943-172A-44B1-A8B8-815A9C841418}" type="presParOf" srcId="{6D48C225-23E6-4F4F-A84F-34F86AED9519}" destId="{27CA5E77-B30A-4AC9-B170-AB67667A500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D7FF8-9CC5-4BF1-BA05-AA18CA88D438}">
      <dsp:nvSpPr>
        <dsp:cNvPr id="0" name=""/>
        <dsp:cNvSpPr/>
      </dsp:nvSpPr>
      <dsp:spPr>
        <a:xfrm>
          <a:off x="1366442" y="2429"/>
          <a:ext cx="5465769" cy="1258354"/>
        </a:xfrm>
        <a:prstGeom prst="rect">
          <a:avLst/>
        </a:prstGeom>
        <a:solidFill>
          <a:schemeClr val="accent5">
            <a:alpha val="90000"/>
            <a:tint val="40000"/>
            <a:hueOff val="0"/>
            <a:satOff val="0"/>
            <a:lumOff val="0"/>
            <a:alphaOff val="0"/>
          </a:schemeClr>
        </a:solidFill>
        <a:ln w="9525"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051" tIns="319622" rIns="106051" bIns="319622" numCol="1" spcCol="1270" anchor="ctr" anchorCtr="0">
          <a:noAutofit/>
        </a:bodyPr>
        <a:lstStyle/>
        <a:p>
          <a:pPr lvl="0" algn="l" defTabSz="800100">
            <a:lnSpc>
              <a:spcPct val="90000"/>
            </a:lnSpc>
            <a:spcBef>
              <a:spcPct val="0"/>
            </a:spcBef>
            <a:spcAft>
              <a:spcPct val="35000"/>
            </a:spcAft>
          </a:pPr>
          <a:r>
            <a:rPr lang="en-US" sz="1800" kern="1200" dirty="0"/>
            <a:t>Review the Dental Demographics of the Senior Population in the United States</a:t>
          </a:r>
        </a:p>
      </dsp:txBody>
      <dsp:txXfrm>
        <a:off x="1366442" y="2429"/>
        <a:ext cx="5465769" cy="1258354"/>
      </dsp:txXfrm>
    </dsp:sp>
    <dsp:sp modelId="{11619311-2828-45A3-912A-621F501D31BA}">
      <dsp:nvSpPr>
        <dsp:cNvPr id="0" name=""/>
        <dsp:cNvSpPr/>
      </dsp:nvSpPr>
      <dsp:spPr>
        <a:xfrm>
          <a:off x="0" y="2429"/>
          <a:ext cx="1366442" cy="1258354"/>
        </a:xfrm>
        <a:prstGeom prst="rect">
          <a:avLst/>
        </a:prstGeom>
        <a:solidFill>
          <a:schemeClr val="accent5">
            <a:shade val="80000"/>
            <a:hueOff val="0"/>
            <a:satOff val="0"/>
            <a:lumOff val="0"/>
            <a:alphaOff val="0"/>
          </a:schemeClr>
        </a:solidFill>
        <a:ln w="9525" cap="rnd" cmpd="sng" algn="ctr">
          <a:solidFill>
            <a:schemeClr val="accent5">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2308" tIns="124297" rIns="72308" bIns="124297" numCol="1" spcCol="1270" anchor="ctr" anchorCtr="0">
          <a:noAutofit/>
        </a:bodyPr>
        <a:lstStyle/>
        <a:p>
          <a:pPr lvl="0" algn="ctr" defTabSz="977900">
            <a:lnSpc>
              <a:spcPct val="90000"/>
            </a:lnSpc>
            <a:spcBef>
              <a:spcPct val="0"/>
            </a:spcBef>
            <a:spcAft>
              <a:spcPct val="35000"/>
            </a:spcAft>
          </a:pPr>
          <a:r>
            <a:rPr lang="en-US" sz="2200" kern="1200" dirty="0"/>
            <a:t>Review</a:t>
          </a:r>
        </a:p>
      </dsp:txBody>
      <dsp:txXfrm>
        <a:off x="0" y="2429"/>
        <a:ext cx="1366442" cy="1258354"/>
      </dsp:txXfrm>
    </dsp:sp>
    <dsp:sp modelId="{128BDB1E-ADB0-4CA0-92F9-D161D6D62938}">
      <dsp:nvSpPr>
        <dsp:cNvPr id="0" name=""/>
        <dsp:cNvSpPr/>
      </dsp:nvSpPr>
      <dsp:spPr>
        <a:xfrm>
          <a:off x="1366442" y="1336284"/>
          <a:ext cx="5465769" cy="1258354"/>
        </a:xfrm>
        <a:prstGeom prst="rect">
          <a:avLst/>
        </a:prstGeom>
        <a:solidFill>
          <a:schemeClr val="accent5">
            <a:alpha val="90000"/>
            <a:tint val="40000"/>
            <a:hueOff val="0"/>
            <a:satOff val="0"/>
            <a:lumOff val="0"/>
            <a:alphaOff val="0"/>
          </a:schemeClr>
        </a:solidFill>
        <a:ln w="9525"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051" tIns="319622" rIns="106051" bIns="319622" numCol="1" spcCol="1270" anchor="ctr" anchorCtr="0">
          <a:noAutofit/>
        </a:bodyPr>
        <a:lstStyle/>
        <a:p>
          <a:pPr lvl="0" algn="l" defTabSz="800100">
            <a:lnSpc>
              <a:spcPct val="90000"/>
            </a:lnSpc>
            <a:spcBef>
              <a:spcPct val="0"/>
            </a:spcBef>
            <a:spcAft>
              <a:spcPct val="35000"/>
            </a:spcAft>
          </a:pPr>
          <a:r>
            <a:rPr lang="en-US" sz="1800" kern="1200" dirty="0"/>
            <a:t>Describe Current Trends in Oral Health in Older Adults</a:t>
          </a:r>
        </a:p>
      </dsp:txBody>
      <dsp:txXfrm>
        <a:off x="1366442" y="1336284"/>
        <a:ext cx="5465769" cy="1258354"/>
      </dsp:txXfrm>
    </dsp:sp>
    <dsp:sp modelId="{86F4D79B-08ED-4418-BACA-33AA2798DE32}">
      <dsp:nvSpPr>
        <dsp:cNvPr id="0" name=""/>
        <dsp:cNvSpPr/>
      </dsp:nvSpPr>
      <dsp:spPr>
        <a:xfrm>
          <a:off x="0" y="1336284"/>
          <a:ext cx="1366442" cy="1258354"/>
        </a:xfrm>
        <a:prstGeom prst="rect">
          <a:avLst/>
        </a:prstGeom>
        <a:solidFill>
          <a:schemeClr val="accent5">
            <a:shade val="80000"/>
            <a:hueOff val="72246"/>
            <a:satOff val="-3794"/>
            <a:lumOff val="9067"/>
            <a:alphaOff val="0"/>
          </a:schemeClr>
        </a:solidFill>
        <a:ln w="9525" cap="rnd" cmpd="sng" algn="ctr">
          <a:solidFill>
            <a:schemeClr val="accent5">
              <a:shade val="80000"/>
              <a:hueOff val="72246"/>
              <a:satOff val="-3794"/>
              <a:lumOff val="906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2308" tIns="124297" rIns="72308" bIns="124297" numCol="1" spcCol="1270" anchor="ctr" anchorCtr="0">
          <a:noAutofit/>
        </a:bodyPr>
        <a:lstStyle/>
        <a:p>
          <a:pPr lvl="0" algn="ctr" defTabSz="977900">
            <a:lnSpc>
              <a:spcPct val="90000"/>
            </a:lnSpc>
            <a:spcBef>
              <a:spcPct val="0"/>
            </a:spcBef>
            <a:spcAft>
              <a:spcPct val="35000"/>
            </a:spcAft>
          </a:pPr>
          <a:r>
            <a:rPr lang="en-US" sz="2200" kern="1200" dirty="0"/>
            <a:t>Describe</a:t>
          </a:r>
        </a:p>
      </dsp:txBody>
      <dsp:txXfrm>
        <a:off x="0" y="1336284"/>
        <a:ext cx="1366442" cy="1258354"/>
      </dsp:txXfrm>
    </dsp:sp>
    <dsp:sp modelId="{2B525737-1B52-4157-A8F2-1498DFCC0EBC}">
      <dsp:nvSpPr>
        <dsp:cNvPr id="0" name=""/>
        <dsp:cNvSpPr/>
      </dsp:nvSpPr>
      <dsp:spPr>
        <a:xfrm>
          <a:off x="1366442" y="2670140"/>
          <a:ext cx="5465769" cy="1258354"/>
        </a:xfrm>
        <a:prstGeom prst="rect">
          <a:avLst/>
        </a:prstGeom>
        <a:solidFill>
          <a:schemeClr val="accent5">
            <a:alpha val="90000"/>
            <a:tint val="40000"/>
            <a:hueOff val="0"/>
            <a:satOff val="0"/>
            <a:lumOff val="0"/>
            <a:alphaOff val="0"/>
          </a:schemeClr>
        </a:solidFill>
        <a:ln w="9525"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051" tIns="319622" rIns="106051" bIns="319622" numCol="1" spcCol="1270" anchor="ctr" anchorCtr="0">
          <a:noAutofit/>
        </a:bodyPr>
        <a:lstStyle/>
        <a:p>
          <a:pPr lvl="0" algn="l" defTabSz="800100">
            <a:lnSpc>
              <a:spcPct val="90000"/>
            </a:lnSpc>
            <a:spcBef>
              <a:spcPct val="0"/>
            </a:spcBef>
            <a:spcAft>
              <a:spcPct val="35000"/>
            </a:spcAft>
          </a:pPr>
          <a:r>
            <a:rPr lang="en-US" sz="1800" kern="1200" dirty="0"/>
            <a:t>Describe Functional Status and Oral Health in Aging</a:t>
          </a:r>
        </a:p>
      </dsp:txBody>
      <dsp:txXfrm>
        <a:off x="1366442" y="2670140"/>
        <a:ext cx="5465769" cy="1258354"/>
      </dsp:txXfrm>
    </dsp:sp>
    <dsp:sp modelId="{8173F87C-370E-4EE6-8B73-D51A17B90230}">
      <dsp:nvSpPr>
        <dsp:cNvPr id="0" name=""/>
        <dsp:cNvSpPr/>
      </dsp:nvSpPr>
      <dsp:spPr>
        <a:xfrm>
          <a:off x="0" y="2670140"/>
          <a:ext cx="1366442" cy="1258354"/>
        </a:xfrm>
        <a:prstGeom prst="rect">
          <a:avLst/>
        </a:prstGeom>
        <a:solidFill>
          <a:schemeClr val="accent5">
            <a:shade val="80000"/>
            <a:hueOff val="144493"/>
            <a:satOff val="-7587"/>
            <a:lumOff val="18133"/>
            <a:alphaOff val="0"/>
          </a:schemeClr>
        </a:solidFill>
        <a:ln w="9525" cap="rnd" cmpd="sng" algn="ctr">
          <a:solidFill>
            <a:schemeClr val="accent5">
              <a:shade val="80000"/>
              <a:hueOff val="144493"/>
              <a:satOff val="-7587"/>
              <a:lumOff val="1813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2308" tIns="124297" rIns="72308" bIns="124297" numCol="1" spcCol="1270" anchor="ctr" anchorCtr="0">
          <a:noAutofit/>
        </a:bodyPr>
        <a:lstStyle/>
        <a:p>
          <a:pPr lvl="0" algn="ctr" defTabSz="977900">
            <a:lnSpc>
              <a:spcPct val="90000"/>
            </a:lnSpc>
            <a:spcBef>
              <a:spcPct val="0"/>
            </a:spcBef>
            <a:spcAft>
              <a:spcPct val="35000"/>
            </a:spcAft>
          </a:pPr>
          <a:r>
            <a:rPr lang="en-US" sz="2200" kern="1200" dirty="0"/>
            <a:t>Describe</a:t>
          </a:r>
        </a:p>
      </dsp:txBody>
      <dsp:txXfrm>
        <a:off x="0" y="2670140"/>
        <a:ext cx="1366442" cy="1258354"/>
      </dsp:txXfrm>
    </dsp:sp>
    <dsp:sp modelId="{4B789CE3-BBD4-44A8-8BD2-8E5113BE8432}">
      <dsp:nvSpPr>
        <dsp:cNvPr id="0" name=""/>
        <dsp:cNvSpPr/>
      </dsp:nvSpPr>
      <dsp:spPr>
        <a:xfrm>
          <a:off x="1366442" y="4003995"/>
          <a:ext cx="5465769" cy="1258354"/>
        </a:xfrm>
        <a:prstGeom prst="rect">
          <a:avLst/>
        </a:prstGeom>
        <a:solidFill>
          <a:schemeClr val="accent5">
            <a:alpha val="90000"/>
            <a:tint val="40000"/>
            <a:hueOff val="0"/>
            <a:satOff val="0"/>
            <a:lumOff val="0"/>
            <a:alphaOff val="0"/>
          </a:schemeClr>
        </a:solidFill>
        <a:ln w="9525"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051" tIns="319622" rIns="106051" bIns="319622" numCol="1" spcCol="1270" anchor="ctr" anchorCtr="0">
          <a:noAutofit/>
        </a:bodyPr>
        <a:lstStyle/>
        <a:p>
          <a:pPr lvl="0" algn="l" defTabSz="800100">
            <a:lnSpc>
              <a:spcPct val="90000"/>
            </a:lnSpc>
            <a:spcBef>
              <a:spcPct val="0"/>
            </a:spcBef>
            <a:spcAft>
              <a:spcPct val="35000"/>
            </a:spcAft>
          </a:pPr>
          <a:r>
            <a:rPr lang="en-US" sz="1800" kern="1200" dirty="0"/>
            <a:t>List Ten Common Oral Health Concerns of the Elder Population</a:t>
          </a:r>
        </a:p>
      </dsp:txBody>
      <dsp:txXfrm>
        <a:off x="1366442" y="4003995"/>
        <a:ext cx="5465769" cy="1258354"/>
      </dsp:txXfrm>
    </dsp:sp>
    <dsp:sp modelId="{EBAB9163-4559-4299-B6FB-1A6CC452309E}">
      <dsp:nvSpPr>
        <dsp:cNvPr id="0" name=""/>
        <dsp:cNvSpPr/>
      </dsp:nvSpPr>
      <dsp:spPr>
        <a:xfrm>
          <a:off x="0" y="4003995"/>
          <a:ext cx="1366442" cy="1258354"/>
        </a:xfrm>
        <a:prstGeom prst="rect">
          <a:avLst/>
        </a:prstGeom>
        <a:solidFill>
          <a:schemeClr val="accent5">
            <a:shade val="80000"/>
            <a:hueOff val="216739"/>
            <a:satOff val="-11381"/>
            <a:lumOff val="27200"/>
            <a:alphaOff val="0"/>
          </a:schemeClr>
        </a:solidFill>
        <a:ln w="9525" cap="rnd" cmpd="sng" algn="ctr">
          <a:solidFill>
            <a:schemeClr val="accent5">
              <a:shade val="80000"/>
              <a:hueOff val="216739"/>
              <a:satOff val="-11381"/>
              <a:lumOff val="2720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2308" tIns="124297" rIns="72308" bIns="124297" numCol="1" spcCol="1270" anchor="ctr" anchorCtr="0">
          <a:noAutofit/>
        </a:bodyPr>
        <a:lstStyle/>
        <a:p>
          <a:pPr lvl="0" algn="ctr" defTabSz="977900">
            <a:lnSpc>
              <a:spcPct val="90000"/>
            </a:lnSpc>
            <a:spcBef>
              <a:spcPct val="0"/>
            </a:spcBef>
            <a:spcAft>
              <a:spcPct val="35000"/>
            </a:spcAft>
          </a:pPr>
          <a:r>
            <a:rPr lang="en-US" sz="2200" kern="1200" dirty="0"/>
            <a:t>List</a:t>
          </a:r>
        </a:p>
      </dsp:txBody>
      <dsp:txXfrm>
        <a:off x="0" y="4003995"/>
        <a:ext cx="1366442" cy="12583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0.84811</cdr:x>
      <cdr:y>0.23954</cdr:y>
    </cdr:from>
    <cdr:to>
      <cdr:x>0.97966</cdr:x>
      <cdr:y>0.47506</cdr:y>
    </cdr:to>
    <cdr:sp macro="" textlink="">
      <cdr:nvSpPr>
        <cdr:cNvPr id="2" name="Oval 1">
          <a:extLst xmlns:a="http://schemas.openxmlformats.org/drawingml/2006/main">
            <a:ext uri="{FF2B5EF4-FFF2-40B4-BE49-F238E27FC236}">
              <a16:creationId xmlns:a16="http://schemas.microsoft.com/office/drawing/2014/main" xmlns="" id="{D6514DA4-4D6F-4F4F-881D-4F8E314A79F4}"/>
            </a:ext>
          </a:extLst>
        </cdr:cNvPr>
        <cdr:cNvSpPr/>
      </cdr:nvSpPr>
      <cdr:spPr>
        <a:xfrm xmlns:a="http://schemas.openxmlformats.org/drawingml/2006/main">
          <a:off x="8272114" y="1280890"/>
          <a:ext cx="1283076" cy="1259390"/>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900" b="1" dirty="0">
            <a:solidFill>
              <a:schemeClr val="tx1"/>
            </a:solidFill>
          </a:endParaRPr>
        </a:p>
        <a:p xmlns:a="http://schemas.openxmlformats.org/drawingml/2006/main">
          <a:r>
            <a:rPr lang="en-US" sz="1000" b="1" dirty="0">
              <a:solidFill>
                <a:schemeClr val="tx1"/>
              </a:solidFill>
            </a:rPr>
            <a:t>Community</a:t>
          </a:r>
        </a:p>
      </cdr:txBody>
    </cdr:sp>
  </cdr:relSizeAnchor>
  <cdr:relSizeAnchor xmlns:cdr="http://schemas.openxmlformats.org/drawingml/2006/chartDrawing">
    <cdr:from>
      <cdr:x>0.84182</cdr:x>
      <cdr:y>0.52104</cdr:y>
    </cdr:from>
    <cdr:to>
      <cdr:x>0.92754</cdr:x>
      <cdr:y>0.71155</cdr:y>
    </cdr:to>
    <cdr:sp macro="" textlink="">
      <cdr:nvSpPr>
        <cdr:cNvPr id="4" name="Oval 3">
          <a:extLst xmlns:a="http://schemas.openxmlformats.org/drawingml/2006/main">
            <a:ext uri="{FF2B5EF4-FFF2-40B4-BE49-F238E27FC236}">
              <a16:creationId xmlns:a16="http://schemas.microsoft.com/office/drawing/2014/main" xmlns="" id="{FC27C529-5E33-405F-9821-05AF29230F32}"/>
            </a:ext>
          </a:extLst>
        </cdr:cNvPr>
        <cdr:cNvSpPr/>
      </cdr:nvSpPr>
      <cdr:spPr>
        <a:xfrm xmlns:a="http://schemas.openxmlformats.org/drawingml/2006/main">
          <a:off x="7505148" y="1968638"/>
          <a:ext cx="764209" cy="719786"/>
        </a:xfrm>
        <a:prstGeom xmlns:a="http://schemas.openxmlformats.org/drawingml/2006/main" prst="ellipse">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dirty="0">
              <a:solidFill>
                <a:schemeClr val="tx1"/>
              </a:solidFill>
            </a:rPr>
            <a:t>Walter</a:t>
          </a:r>
        </a:p>
      </cdr:txBody>
    </cdr:sp>
  </cdr:relSizeAnchor>
  <cdr:relSizeAnchor xmlns:cdr="http://schemas.openxmlformats.org/drawingml/2006/chartDrawing">
    <cdr:from>
      <cdr:x>0.72725</cdr:x>
      <cdr:y>0.59347</cdr:y>
    </cdr:from>
    <cdr:to>
      <cdr:x>0.78893</cdr:x>
      <cdr:y>0.73289</cdr:y>
    </cdr:to>
    <cdr:sp macro="" textlink="">
      <cdr:nvSpPr>
        <cdr:cNvPr id="5" name="Oval 4">
          <a:extLst xmlns:a="http://schemas.openxmlformats.org/drawingml/2006/main">
            <a:ext uri="{FF2B5EF4-FFF2-40B4-BE49-F238E27FC236}">
              <a16:creationId xmlns:a16="http://schemas.microsoft.com/office/drawing/2014/main" xmlns="" id="{FC27C529-5E33-405F-9821-05AF29230F32}"/>
            </a:ext>
          </a:extLst>
        </cdr:cNvPr>
        <cdr:cNvSpPr/>
      </cdr:nvSpPr>
      <cdr:spPr>
        <a:xfrm xmlns:a="http://schemas.openxmlformats.org/drawingml/2006/main">
          <a:off x="6483749" y="2242267"/>
          <a:ext cx="549883" cy="526775"/>
        </a:xfrm>
        <a:prstGeom xmlns:a="http://schemas.openxmlformats.org/drawingml/2006/main" prst="ellipse">
          <a:avLst/>
        </a:prstGeom>
        <a:solidFill xmlns:a="http://schemas.openxmlformats.org/drawingml/2006/main">
          <a:srgbClr val="92D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900" b="1" dirty="0">
              <a:solidFill>
                <a:schemeClr val="tx1"/>
              </a:solidFill>
            </a:rPr>
            <a:t>Joe</a:t>
          </a:r>
        </a:p>
      </cdr:txBody>
    </cdr:sp>
  </cdr:relSizeAnchor>
  <cdr:relSizeAnchor xmlns:cdr="http://schemas.openxmlformats.org/drawingml/2006/chartDrawing">
    <cdr:from>
      <cdr:x>0.73818</cdr:x>
      <cdr:y>0.33223</cdr:y>
    </cdr:from>
    <cdr:to>
      <cdr:x>0.85272</cdr:x>
      <cdr:y>0.57424</cdr:y>
    </cdr:to>
    <cdr:sp macro="" textlink="">
      <cdr:nvSpPr>
        <cdr:cNvPr id="6" name="Oval 5">
          <a:extLst xmlns:a="http://schemas.openxmlformats.org/drawingml/2006/main">
            <a:ext uri="{FF2B5EF4-FFF2-40B4-BE49-F238E27FC236}">
              <a16:creationId xmlns:a16="http://schemas.microsoft.com/office/drawing/2014/main" xmlns="" id="{B9D6F0C6-E35E-400B-878D-D7DF9E8FAD4E}"/>
            </a:ext>
          </a:extLst>
        </cdr:cNvPr>
        <cdr:cNvSpPr/>
      </cdr:nvSpPr>
      <cdr:spPr>
        <a:xfrm xmlns:a="http://schemas.openxmlformats.org/drawingml/2006/main">
          <a:off x="7199906" y="1776518"/>
          <a:ext cx="1117149" cy="1294088"/>
        </a:xfrm>
        <a:prstGeom xmlns:a="http://schemas.openxmlformats.org/drawingml/2006/main" prst="ellipse">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b="1" dirty="0">
              <a:solidFill>
                <a:schemeClr val="tx1"/>
              </a:solidFill>
            </a:rPr>
            <a:t>Barbara</a:t>
          </a:r>
        </a:p>
      </cdr:txBody>
    </cdr:sp>
  </cdr:relSizeAnchor>
  <cdr:relSizeAnchor xmlns:cdr="http://schemas.openxmlformats.org/drawingml/2006/chartDrawing">
    <cdr:from>
      <cdr:x>0.64648</cdr:x>
      <cdr:y>0.47954</cdr:y>
    </cdr:from>
    <cdr:to>
      <cdr:x>0.73096</cdr:x>
      <cdr:y>0.65923</cdr:y>
    </cdr:to>
    <cdr:sp macro="" textlink="">
      <cdr:nvSpPr>
        <cdr:cNvPr id="7" name="Oval 6">
          <a:extLst xmlns:a="http://schemas.openxmlformats.org/drawingml/2006/main">
            <a:ext uri="{FF2B5EF4-FFF2-40B4-BE49-F238E27FC236}">
              <a16:creationId xmlns:a16="http://schemas.microsoft.com/office/drawing/2014/main" xmlns="" id="{B9D6F0C6-E35E-400B-878D-D7DF9E8FAD4E}"/>
            </a:ext>
          </a:extLst>
        </cdr:cNvPr>
        <cdr:cNvSpPr/>
      </cdr:nvSpPr>
      <cdr:spPr>
        <a:xfrm xmlns:a="http://schemas.openxmlformats.org/drawingml/2006/main">
          <a:off x="5763632" y="1811820"/>
          <a:ext cx="753165" cy="678926"/>
        </a:xfrm>
        <a:prstGeom xmlns:a="http://schemas.openxmlformats.org/drawingml/2006/main" prst="ellipse">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b="1" dirty="0">
              <a:solidFill>
                <a:schemeClr val="tx1"/>
              </a:solidFill>
            </a:rPr>
            <a:t>Rose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C252EC6-A57C-44D3-91AE-B3E8377960A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A938497A-05F4-4AE1-8FAC-FCF07B36652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2BB5A98-B097-48FA-8229-21B6362E240A}" type="datetimeFigureOut">
              <a:rPr lang="en-US" smtClean="0"/>
              <a:t>4/25/2018</a:t>
            </a:fld>
            <a:endParaRPr lang="en-US" dirty="0"/>
          </a:p>
        </p:txBody>
      </p:sp>
      <p:sp>
        <p:nvSpPr>
          <p:cNvPr id="4" name="Footer Placeholder 3">
            <a:extLst>
              <a:ext uri="{FF2B5EF4-FFF2-40B4-BE49-F238E27FC236}">
                <a16:creationId xmlns:a16="http://schemas.microsoft.com/office/drawing/2014/main" xmlns="" id="{A200D81C-1D7A-45F6-8A90-A2299CF8494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9CFA6480-8EC7-4E35-B255-0227A4CDF096}"/>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BF14F64-60A7-4BD0-84C8-6121B07E52D0}" type="slidenum">
              <a:rPr lang="en-US" smtClean="0"/>
              <a:t>‹#›</a:t>
            </a:fld>
            <a:endParaRPr lang="en-US" dirty="0"/>
          </a:p>
        </p:txBody>
      </p:sp>
    </p:spTree>
    <p:extLst>
      <p:ext uri="{BB962C8B-B14F-4D97-AF65-F5344CB8AC3E}">
        <p14:creationId xmlns:p14="http://schemas.microsoft.com/office/powerpoint/2010/main" val="3784189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D77CD9-0FDF-42CE-B0CE-7C34A9C3906F}" type="datetimeFigureOut">
              <a:rPr lang="en-US" smtClean="0"/>
              <a:t>4/25/2018</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C85F901-0B90-47AA-961C-CF0443ACF3B2}" type="slidenum">
              <a:rPr lang="en-US" smtClean="0"/>
              <a:t>‹#›</a:t>
            </a:fld>
            <a:endParaRPr lang="en-US" dirty="0"/>
          </a:p>
        </p:txBody>
      </p:sp>
    </p:spTree>
    <p:extLst>
      <p:ext uri="{BB962C8B-B14F-4D97-AF65-F5344CB8AC3E}">
        <p14:creationId xmlns:p14="http://schemas.microsoft.com/office/powerpoint/2010/main" val="181350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2015" y="4518600"/>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1</a:t>
            </a:fld>
            <a:endParaRPr lang="en-US" dirty="0"/>
          </a:p>
        </p:txBody>
      </p:sp>
    </p:spTree>
    <p:extLst>
      <p:ext uri="{BB962C8B-B14F-4D97-AF65-F5344CB8AC3E}">
        <p14:creationId xmlns:p14="http://schemas.microsoft.com/office/powerpoint/2010/main" val="1499440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A3F08C-9B54-46E2-B8D5-AD1B7696CA9D}" type="slidenum">
              <a:rPr lang="en-US" smtClean="0"/>
              <a:pPr/>
              <a:t>10</a:t>
            </a:fld>
            <a:endParaRPr lang="en-US" dirty="0"/>
          </a:p>
        </p:txBody>
      </p:sp>
    </p:spTree>
    <p:extLst>
      <p:ext uri="{BB962C8B-B14F-4D97-AF65-F5344CB8AC3E}">
        <p14:creationId xmlns:p14="http://schemas.microsoft.com/office/powerpoint/2010/main" val="230811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3422F0-CC5B-4B79-901A-07D09AF9CBA9}" type="slidenum">
              <a:rPr lang="en-US" smtClean="0"/>
              <a:pPr/>
              <a:t>11</a:t>
            </a:fld>
            <a:endParaRPr lang="en-US" dirty="0"/>
          </a:p>
        </p:txBody>
      </p:sp>
    </p:spTree>
    <p:extLst>
      <p:ext uri="{BB962C8B-B14F-4D97-AF65-F5344CB8AC3E}">
        <p14:creationId xmlns:p14="http://schemas.microsoft.com/office/powerpoint/2010/main" val="1728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A3F08C-9B54-46E2-B8D5-AD1B7696CA9D}" type="slidenum">
              <a:rPr lang="en-US" smtClean="0"/>
              <a:pPr/>
              <a:t>12</a:t>
            </a:fld>
            <a:endParaRPr lang="en-US" dirty="0"/>
          </a:p>
        </p:txBody>
      </p:sp>
    </p:spTree>
    <p:extLst>
      <p:ext uri="{BB962C8B-B14F-4D97-AF65-F5344CB8AC3E}">
        <p14:creationId xmlns:p14="http://schemas.microsoft.com/office/powerpoint/2010/main" val="332278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13</a:t>
            </a:fld>
            <a:endParaRPr lang="en-US" dirty="0"/>
          </a:p>
        </p:txBody>
      </p:sp>
    </p:spTree>
    <p:extLst>
      <p:ext uri="{BB962C8B-B14F-4D97-AF65-F5344CB8AC3E}">
        <p14:creationId xmlns:p14="http://schemas.microsoft.com/office/powerpoint/2010/main" val="211067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14</a:t>
            </a:fld>
            <a:endParaRPr lang="en-US" dirty="0"/>
          </a:p>
        </p:txBody>
      </p:sp>
    </p:spTree>
    <p:extLst>
      <p:ext uri="{BB962C8B-B14F-4D97-AF65-F5344CB8AC3E}">
        <p14:creationId xmlns:p14="http://schemas.microsoft.com/office/powerpoint/2010/main" val="37704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15</a:t>
            </a:fld>
            <a:endParaRPr lang="en-US" dirty="0"/>
          </a:p>
        </p:txBody>
      </p:sp>
    </p:spTree>
    <p:extLst>
      <p:ext uri="{BB962C8B-B14F-4D97-AF65-F5344CB8AC3E}">
        <p14:creationId xmlns:p14="http://schemas.microsoft.com/office/powerpoint/2010/main" val="292504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16</a:t>
            </a:fld>
            <a:endParaRPr lang="en-US" dirty="0"/>
          </a:p>
        </p:txBody>
      </p:sp>
    </p:spTree>
    <p:extLst>
      <p:ext uri="{BB962C8B-B14F-4D97-AF65-F5344CB8AC3E}">
        <p14:creationId xmlns:p14="http://schemas.microsoft.com/office/powerpoint/2010/main" val="272283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85F901-0B90-47AA-961C-CF0443ACF3B2}" type="slidenum">
              <a:rPr lang="en-US" smtClean="0"/>
              <a:t>17</a:t>
            </a:fld>
            <a:endParaRPr lang="en-US" dirty="0"/>
          </a:p>
        </p:txBody>
      </p:sp>
    </p:spTree>
    <p:extLst>
      <p:ext uri="{BB962C8B-B14F-4D97-AF65-F5344CB8AC3E}">
        <p14:creationId xmlns:p14="http://schemas.microsoft.com/office/powerpoint/2010/main" val="59352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10715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18</a:t>
            </a:fld>
            <a:endParaRPr lang="en-US" dirty="0"/>
          </a:p>
        </p:txBody>
      </p:sp>
    </p:spTree>
    <p:extLst>
      <p:ext uri="{BB962C8B-B14F-4D97-AF65-F5344CB8AC3E}">
        <p14:creationId xmlns:p14="http://schemas.microsoft.com/office/powerpoint/2010/main" val="441298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endParaRPr lang="en-US" b="0" dirty="0"/>
          </a:p>
        </p:txBody>
      </p:sp>
      <p:sp>
        <p:nvSpPr>
          <p:cNvPr id="4" name="Slide Number Placeholder 3"/>
          <p:cNvSpPr>
            <a:spLocks noGrp="1"/>
          </p:cNvSpPr>
          <p:nvPr>
            <p:ph type="sldNum" sz="quarter" idx="10"/>
          </p:nvPr>
        </p:nvSpPr>
        <p:spPr/>
        <p:txBody>
          <a:bodyPr/>
          <a:lstStyle/>
          <a:p>
            <a:fld id="{C1A3F08C-9B54-46E2-B8D5-AD1B7696CA9D}" type="slidenum">
              <a:rPr lang="en-US" smtClean="0"/>
              <a:pPr/>
              <a:t>19</a:t>
            </a:fld>
            <a:endParaRPr lang="en-US" dirty="0"/>
          </a:p>
        </p:txBody>
      </p:sp>
    </p:spTree>
    <p:extLst>
      <p:ext uri="{BB962C8B-B14F-4D97-AF65-F5344CB8AC3E}">
        <p14:creationId xmlns:p14="http://schemas.microsoft.com/office/powerpoint/2010/main" val="217273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2</a:t>
            </a:fld>
            <a:endParaRPr lang="en-US" dirty="0"/>
          </a:p>
        </p:txBody>
      </p:sp>
    </p:spTree>
    <p:extLst>
      <p:ext uri="{BB962C8B-B14F-4D97-AF65-F5344CB8AC3E}">
        <p14:creationId xmlns:p14="http://schemas.microsoft.com/office/powerpoint/2010/main" val="3337909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20</a:t>
            </a:fld>
            <a:endParaRPr lang="en-US" dirty="0"/>
          </a:p>
        </p:txBody>
      </p:sp>
    </p:spTree>
    <p:extLst>
      <p:ext uri="{BB962C8B-B14F-4D97-AF65-F5344CB8AC3E}">
        <p14:creationId xmlns:p14="http://schemas.microsoft.com/office/powerpoint/2010/main" val="4039702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21</a:t>
            </a:fld>
            <a:endParaRPr lang="en-US" dirty="0"/>
          </a:p>
        </p:txBody>
      </p:sp>
    </p:spTree>
    <p:extLst>
      <p:ext uri="{BB962C8B-B14F-4D97-AF65-F5344CB8AC3E}">
        <p14:creationId xmlns:p14="http://schemas.microsoft.com/office/powerpoint/2010/main" val="554670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A3F08C-9B54-46E2-B8D5-AD1B7696CA9D}" type="slidenum">
              <a:rPr lang="en-US" smtClean="0"/>
              <a:pPr/>
              <a:t>22</a:t>
            </a:fld>
            <a:endParaRPr lang="en-US" dirty="0"/>
          </a:p>
        </p:txBody>
      </p:sp>
    </p:spTree>
    <p:extLst>
      <p:ext uri="{BB962C8B-B14F-4D97-AF65-F5344CB8AC3E}">
        <p14:creationId xmlns:p14="http://schemas.microsoft.com/office/powerpoint/2010/main" val="83022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6C85F901-0B90-47AA-961C-CF0443ACF3B2}" type="slidenum">
              <a:rPr lang="en-US" smtClean="0"/>
              <a:t>23</a:t>
            </a:fld>
            <a:endParaRPr lang="en-US" dirty="0"/>
          </a:p>
        </p:txBody>
      </p:sp>
    </p:spTree>
    <p:extLst>
      <p:ext uri="{BB962C8B-B14F-4D97-AF65-F5344CB8AC3E}">
        <p14:creationId xmlns:p14="http://schemas.microsoft.com/office/powerpoint/2010/main" val="1564031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37280-34F8-4396-853D-2A06B052A97A}" type="slidenum">
              <a:rPr lang="en-US" smtClean="0"/>
              <a:pPr/>
              <a:t>24</a:t>
            </a:fld>
            <a:endParaRPr lang="en-US" dirty="0"/>
          </a:p>
        </p:txBody>
      </p:sp>
    </p:spTree>
    <p:extLst>
      <p:ext uri="{BB962C8B-B14F-4D97-AF65-F5344CB8AC3E}">
        <p14:creationId xmlns:p14="http://schemas.microsoft.com/office/powerpoint/2010/main" val="367854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25</a:t>
            </a:fld>
            <a:endParaRPr lang="en-US" dirty="0"/>
          </a:p>
        </p:txBody>
      </p:sp>
    </p:spTree>
    <p:extLst>
      <p:ext uri="{BB962C8B-B14F-4D97-AF65-F5344CB8AC3E}">
        <p14:creationId xmlns:p14="http://schemas.microsoft.com/office/powerpoint/2010/main" val="88663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26</a:t>
            </a:fld>
            <a:endParaRPr lang="en-US" dirty="0"/>
          </a:p>
        </p:txBody>
      </p:sp>
    </p:spTree>
    <p:extLst>
      <p:ext uri="{BB962C8B-B14F-4D97-AF65-F5344CB8AC3E}">
        <p14:creationId xmlns:p14="http://schemas.microsoft.com/office/powerpoint/2010/main" val="2518893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27</a:t>
            </a:fld>
            <a:endParaRPr lang="en-US" dirty="0"/>
          </a:p>
        </p:txBody>
      </p:sp>
    </p:spTree>
    <p:extLst>
      <p:ext uri="{BB962C8B-B14F-4D97-AF65-F5344CB8AC3E}">
        <p14:creationId xmlns:p14="http://schemas.microsoft.com/office/powerpoint/2010/main" val="2984205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b="1" dirty="0"/>
              <a:t>	</a:t>
            </a:r>
            <a:endParaRPr lang="en-US" dirty="0"/>
          </a:p>
        </p:txBody>
      </p:sp>
      <p:sp>
        <p:nvSpPr>
          <p:cNvPr id="4" name="Slide Number Placeholder 3"/>
          <p:cNvSpPr>
            <a:spLocks noGrp="1"/>
          </p:cNvSpPr>
          <p:nvPr>
            <p:ph type="sldNum" sz="quarter" idx="10"/>
          </p:nvPr>
        </p:nvSpPr>
        <p:spPr/>
        <p:txBody>
          <a:bodyPr/>
          <a:lstStyle/>
          <a:p>
            <a:fld id="{1D837280-34F8-4396-853D-2A06B052A97A}" type="slidenum">
              <a:rPr lang="en-US" smtClean="0"/>
              <a:pPr/>
              <a:t>28</a:t>
            </a:fld>
            <a:endParaRPr lang="en-US" dirty="0"/>
          </a:p>
        </p:txBody>
      </p:sp>
    </p:spTree>
    <p:extLst>
      <p:ext uri="{BB962C8B-B14F-4D97-AF65-F5344CB8AC3E}">
        <p14:creationId xmlns:p14="http://schemas.microsoft.com/office/powerpoint/2010/main" val="1229257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85F901-0B90-47AA-961C-CF0443ACF3B2}" type="slidenum">
              <a:rPr lang="en-US" smtClean="0"/>
              <a:t>29</a:t>
            </a:fld>
            <a:endParaRPr lang="en-US" dirty="0"/>
          </a:p>
        </p:txBody>
      </p:sp>
    </p:spTree>
    <p:extLst>
      <p:ext uri="{BB962C8B-B14F-4D97-AF65-F5344CB8AC3E}">
        <p14:creationId xmlns:p14="http://schemas.microsoft.com/office/powerpoint/2010/main" val="183363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1065213"/>
            <a:ext cx="5632450" cy="31686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10886-83B8-4A98-A2D2-06925838693B}" type="slidenum">
              <a:rPr lang="en-US" smtClean="0"/>
              <a:pPr/>
              <a:t>3</a:t>
            </a:fld>
            <a:endParaRPr lang="en-US" dirty="0"/>
          </a:p>
        </p:txBody>
      </p:sp>
    </p:spTree>
    <p:extLst>
      <p:ext uri="{BB962C8B-B14F-4D97-AF65-F5344CB8AC3E}">
        <p14:creationId xmlns:p14="http://schemas.microsoft.com/office/powerpoint/2010/main" val="3299996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85F901-0B90-47AA-961C-CF0443ACF3B2}" type="slidenum">
              <a:rPr lang="en-US" smtClean="0"/>
              <a:t>30</a:t>
            </a:fld>
            <a:endParaRPr lang="en-US" dirty="0"/>
          </a:p>
        </p:txBody>
      </p:sp>
    </p:spTree>
    <p:extLst>
      <p:ext uri="{BB962C8B-B14F-4D97-AF65-F5344CB8AC3E}">
        <p14:creationId xmlns:p14="http://schemas.microsoft.com/office/powerpoint/2010/main" val="5230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85F901-0B90-47AA-961C-CF0443ACF3B2}" type="slidenum">
              <a:rPr lang="en-US" smtClean="0"/>
              <a:t>31</a:t>
            </a:fld>
            <a:endParaRPr lang="en-US" dirty="0"/>
          </a:p>
        </p:txBody>
      </p:sp>
    </p:spTree>
    <p:extLst>
      <p:ext uri="{BB962C8B-B14F-4D97-AF65-F5344CB8AC3E}">
        <p14:creationId xmlns:p14="http://schemas.microsoft.com/office/powerpoint/2010/main" val="136139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32</a:t>
            </a:fld>
            <a:endParaRPr lang="en-US" dirty="0"/>
          </a:p>
        </p:txBody>
      </p:sp>
    </p:spTree>
    <p:extLst>
      <p:ext uri="{BB962C8B-B14F-4D97-AF65-F5344CB8AC3E}">
        <p14:creationId xmlns:p14="http://schemas.microsoft.com/office/powerpoint/2010/main" val="776466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33</a:t>
            </a:fld>
            <a:endParaRPr lang="en-US" dirty="0"/>
          </a:p>
        </p:txBody>
      </p:sp>
    </p:spTree>
    <p:extLst>
      <p:ext uri="{BB962C8B-B14F-4D97-AF65-F5344CB8AC3E}">
        <p14:creationId xmlns:p14="http://schemas.microsoft.com/office/powerpoint/2010/main" val="1977083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34</a:t>
            </a:fld>
            <a:endParaRPr lang="en-US" dirty="0"/>
          </a:p>
        </p:txBody>
      </p:sp>
    </p:spTree>
    <p:extLst>
      <p:ext uri="{BB962C8B-B14F-4D97-AF65-F5344CB8AC3E}">
        <p14:creationId xmlns:p14="http://schemas.microsoft.com/office/powerpoint/2010/main" val="2645442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35</a:t>
            </a:fld>
            <a:endParaRPr lang="en-US" dirty="0"/>
          </a:p>
        </p:txBody>
      </p:sp>
    </p:spTree>
    <p:extLst>
      <p:ext uri="{BB962C8B-B14F-4D97-AF65-F5344CB8AC3E}">
        <p14:creationId xmlns:p14="http://schemas.microsoft.com/office/powerpoint/2010/main" val="524420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37</a:t>
            </a:fld>
            <a:endParaRPr lang="en-US" dirty="0"/>
          </a:p>
        </p:txBody>
      </p:sp>
    </p:spTree>
    <p:extLst>
      <p:ext uri="{BB962C8B-B14F-4D97-AF65-F5344CB8AC3E}">
        <p14:creationId xmlns:p14="http://schemas.microsoft.com/office/powerpoint/2010/main" val="724774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38</a:t>
            </a:fld>
            <a:endParaRPr lang="en-US" dirty="0"/>
          </a:p>
        </p:txBody>
      </p:sp>
    </p:spTree>
    <p:extLst>
      <p:ext uri="{BB962C8B-B14F-4D97-AF65-F5344CB8AC3E}">
        <p14:creationId xmlns:p14="http://schemas.microsoft.com/office/powerpoint/2010/main" val="4011387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39</a:t>
            </a:fld>
            <a:endParaRPr lang="en-US" dirty="0"/>
          </a:p>
        </p:txBody>
      </p:sp>
    </p:spTree>
    <p:extLst>
      <p:ext uri="{BB962C8B-B14F-4D97-AF65-F5344CB8AC3E}">
        <p14:creationId xmlns:p14="http://schemas.microsoft.com/office/powerpoint/2010/main" val="1028143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40</a:t>
            </a:fld>
            <a:endParaRPr lang="en-US" dirty="0"/>
          </a:p>
        </p:txBody>
      </p:sp>
    </p:spTree>
    <p:extLst>
      <p:ext uri="{BB962C8B-B14F-4D97-AF65-F5344CB8AC3E}">
        <p14:creationId xmlns:p14="http://schemas.microsoft.com/office/powerpoint/2010/main" val="74718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4</a:t>
            </a:fld>
            <a:endParaRPr lang="en-US" dirty="0"/>
          </a:p>
        </p:txBody>
      </p:sp>
    </p:spTree>
    <p:extLst>
      <p:ext uri="{BB962C8B-B14F-4D97-AF65-F5344CB8AC3E}">
        <p14:creationId xmlns:p14="http://schemas.microsoft.com/office/powerpoint/2010/main" val="1442471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41</a:t>
            </a:fld>
            <a:endParaRPr lang="en-US" dirty="0"/>
          </a:p>
        </p:txBody>
      </p:sp>
    </p:spTree>
    <p:extLst>
      <p:ext uri="{BB962C8B-B14F-4D97-AF65-F5344CB8AC3E}">
        <p14:creationId xmlns:p14="http://schemas.microsoft.com/office/powerpoint/2010/main" val="295879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43</a:t>
            </a:fld>
            <a:endParaRPr lang="en-US" dirty="0"/>
          </a:p>
        </p:txBody>
      </p:sp>
    </p:spTree>
    <p:extLst>
      <p:ext uri="{BB962C8B-B14F-4D97-AF65-F5344CB8AC3E}">
        <p14:creationId xmlns:p14="http://schemas.microsoft.com/office/powerpoint/2010/main" val="3469766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85F901-0B90-47AA-961C-CF0443ACF3B2}" type="slidenum">
              <a:rPr lang="en-US" smtClean="0"/>
              <a:t>44</a:t>
            </a:fld>
            <a:endParaRPr lang="en-US" dirty="0"/>
          </a:p>
        </p:txBody>
      </p:sp>
    </p:spTree>
    <p:extLst>
      <p:ext uri="{BB962C8B-B14F-4D97-AF65-F5344CB8AC3E}">
        <p14:creationId xmlns:p14="http://schemas.microsoft.com/office/powerpoint/2010/main" val="2007171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6C85F901-0B90-47AA-961C-CF0443ACF3B2}" type="slidenum">
              <a:rPr lang="en-US" smtClean="0"/>
              <a:t>45</a:t>
            </a:fld>
            <a:endParaRPr lang="en-US" dirty="0"/>
          </a:p>
        </p:txBody>
      </p:sp>
    </p:spTree>
    <p:extLst>
      <p:ext uri="{BB962C8B-B14F-4D97-AF65-F5344CB8AC3E}">
        <p14:creationId xmlns:p14="http://schemas.microsoft.com/office/powerpoint/2010/main" val="2801177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C85F901-0B90-47AA-961C-CF0443ACF3B2}" type="slidenum">
              <a:rPr lang="en-US" smtClean="0"/>
              <a:t>46</a:t>
            </a:fld>
            <a:endParaRPr lang="en-US" dirty="0"/>
          </a:p>
        </p:txBody>
      </p:sp>
    </p:spTree>
    <p:extLst>
      <p:ext uri="{BB962C8B-B14F-4D97-AF65-F5344CB8AC3E}">
        <p14:creationId xmlns:p14="http://schemas.microsoft.com/office/powerpoint/2010/main" val="1957070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47</a:t>
            </a:fld>
            <a:endParaRPr lang="en-US" dirty="0"/>
          </a:p>
        </p:txBody>
      </p:sp>
    </p:spTree>
    <p:extLst>
      <p:ext uri="{BB962C8B-B14F-4D97-AF65-F5344CB8AC3E}">
        <p14:creationId xmlns:p14="http://schemas.microsoft.com/office/powerpoint/2010/main" val="2124735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6C85F901-0B90-47AA-961C-CF0443ACF3B2}" type="slidenum">
              <a:rPr lang="en-US" smtClean="0"/>
              <a:t>48</a:t>
            </a:fld>
            <a:endParaRPr lang="en-US" dirty="0"/>
          </a:p>
        </p:txBody>
      </p:sp>
    </p:spTree>
    <p:extLst>
      <p:ext uri="{BB962C8B-B14F-4D97-AF65-F5344CB8AC3E}">
        <p14:creationId xmlns:p14="http://schemas.microsoft.com/office/powerpoint/2010/main" val="584344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49</a:t>
            </a:fld>
            <a:endParaRPr lang="en-US" dirty="0"/>
          </a:p>
        </p:txBody>
      </p:sp>
    </p:spTree>
    <p:extLst>
      <p:ext uri="{BB962C8B-B14F-4D97-AF65-F5344CB8AC3E}">
        <p14:creationId xmlns:p14="http://schemas.microsoft.com/office/powerpoint/2010/main" val="3352676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50</a:t>
            </a:fld>
            <a:endParaRPr lang="en-US" dirty="0"/>
          </a:p>
        </p:txBody>
      </p:sp>
    </p:spTree>
    <p:extLst>
      <p:ext uri="{BB962C8B-B14F-4D97-AF65-F5344CB8AC3E}">
        <p14:creationId xmlns:p14="http://schemas.microsoft.com/office/powerpoint/2010/main" val="292976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5</a:t>
            </a:fld>
            <a:endParaRPr lang="en-US" dirty="0"/>
          </a:p>
        </p:txBody>
      </p:sp>
    </p:spTree>
    <p:extLst>
      <p:ext uri="{BB962C8B-B14F-4D97-AF65-F5344CB8AC3E}">
        <p14:creationId xmlns:p14="http://schemas.microsoft.com/office/powerpoint/2010/main" val="155499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37280-34F8-4396-853D-2A06B052A97A}" type="slidenum">
              <a:rPr lang="en-US" smtClean="0"/>
              <a:pPr/>
              <a:t>6</a:t>
            </a:fld>
            <a:endParaRPr lang="en-US" dirty="0"/>
          </a:p>
        </p:txBody>
      </p:sp>
    </p:spTree>
    <p:extLst>
      <p:ext uri="{BB962C8B-B14F-4D97-AF65-F5344CB8AC3E}">
        <p14:creationId xmlns:p14="http://schemas.microsoft.com/office/powerpoint/2010/main" val="231985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37280-34F8-4396-853D-2A06B052A97A}" type="slidenum">
              <a:rPr lang="en-US" smtClean="0"/>
              <a:pPr/>
              <a:t>7</a:t>
            </a:fld>
            <a:endParaRPr lang="en-US" dirty="0"/>
          </a:p>
        </p:txBody>
      </p:sp>
    </p:spTree>
    <p:extLst>
      <p:ext uri="{BB962C8B-B14F-4D97-AF65-F5344CB8AC3E}">
        <p14:creationId xmlns:p14="http://schemas.microsoft.com/office/powerpoint/2010/main" val="122310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26E418A-9AC9-4F22-9678-0AA82E1C40C2}" type="slidenum">
              <a:rPr lang="en-US" smtClean="0"/>
              <a:pPr/>
              <a:t>8</a:t>
            </a:fld>
            <a:endParaRPr lang="en-US" dirty="0"/>
          </a:p>
        </p:txBody>
      </p:sp>
    </p:spTree>
    <p:extLst>
      <p:ext uri="{BB962C8B-B14F-4D97-AF65-F5344CB8AC3E}">
        <p14:creationId xmlns:p14="http://schemas.microsoft.com/office/powerpoint/2010/main" val="342875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5F901-0B90-47AA-961C-CF0443ACF3B2}" type="slidenum">
              <a:rPr lang="en-US" smtClean="0"/>
              <a:t>9</a:t>
            </a:fld>
            <a:endParaRPr lang="en-US" dirty="0"/>
          </a:p>
        </p:txBody>
      </p:sp>
    </p:spTree>
    <p:extLst>
      <p:ext uri="{BB962C8B-B14F-4D97-AF65-F5344CB8AC3E}">
        <p14:creationId xmlns:p14="http://schemas.microsoft.com/office/powerpoint/2010/main" val="169507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31804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22076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83E587-46BE-4313-A4A2-21E2647EB5C8}"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6706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165337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E587-46BE-4313-A4A2-21E2647EB5C8}"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091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268549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147398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461393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D35553A-0BBC-4B68-911B-8E4D183F2751}" type="slidenum">
              <a:rPr lang="en-US"/>
              <a:pPr>
                <a:defRPr/>
              </a:pPr>
              <a:t>‹#›</a:t>
            </a:fld>
            <a:endParaRPr lang="en-US" dirty="0"/>
          </a:p>
        </p:txBody>
      </p:sp>
    </p:spTree>
    <p:extLst>
      <p:ext uri="{BB962C8B-B14F-4D97-AF65-F5344CB8AC3E}">
        <p14:creationId xmlns:p14="http://schemas.microsoft.com/office/powerpoint/2010/main" val="2653934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48517-9B05-4B10-9F3A-41840FA1E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29886E8-B9D7-4E32-9795-2357A66D1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0B74B6E-6C2E-4BC1-9692-7B94170CA22C}"/>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5" name="Footer Placeholder 4">
            <a:extLst>
              <a:ext uri="{FF2B5EF4-FFF2-40B4-BE49-F238E27FC236}">
                <a16:creationId xmlns:a16="http://schemas.microsoft.com/office/drawing/2014/main" xmlns="" id="{DBED9013-3CCC-4179-8A71-E9D7702D62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5C4C599-1C56-43B4-A1D1-3F9D0300E5FC}"/>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1100101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B43A5-38C2-49A2-A5D6-1EA11A87C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7AB1FE-2A04-4591-98A6-09D9504F57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6F54EA-9060-480C-8B73-298CDD6A8B7B}"/>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5" name="Footer Placeholder 4">
            <a:extLst>
              <a:ext uri="{FF2B5EF4-FFF2-40B4-BE49-F238E27FC236}">
                <a16:creationId xmlns:a16="http://schemas.microsoft.com/office/drawing/2014/main" xmlns="" id="{82CF1A52-C2B5-4F92-8E63-76E8A88A7A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BC34B13-BB99-4E40-BB1A-A7BE1EA147B4}"/>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207684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3580136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D5E24-53F8-49CA-9F6F-201E84E765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739D9EB-2B1F-4264-B7CE-214A1D279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7811752-2C4B-4455-B1F6-72D7EEE44A35}"/>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5" name="Footer Placeholder 4">
            <a:extLst>
              <a:ext uri="{FF2B5EF4-FFF2-40B4-BE49-F238E27FC236}">
                <a16:creationId xmlns:a16="http://schemas.microsoft.com/office/drawing/2014/main" xmlns="" id="{805271E5-5714-4482-9EBA-AD7D6C2057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48ABD66-7541-47B0-B45C-B1C9372F2B4F}"/>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1649797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EBA59-6B26-4784-8C1B-E7299132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71D0A6-D91E-44DE-A8E8-189CC7317E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5F4537-073B-4B27-9F4F-D644BF83DA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6122EBA-4CE3-47E8-9F75-3FE191657B0C}"/>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6" name="Footer Placeholder 5">
            <a:extLst>
              <a:ext uri="{FF2B5EF4-FFF2-40B4-BE49-F238E27FC236}">
                <a16:creationId xmlns:a16="http://schemas.microsoft.com/office/drawing/2014/main" xmlns="" id="{72772963-1BEE-4049-9375-8F0CA1C2C4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8626D4E-2693-467D-A18D-17B9A449CCB0}"/>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512095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312E2-AA11-49BE-9EE4-FB2B233132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489437-5948-49F4-90C6-C47DCCC1F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2D9BB0B-7A92-4BA4-8860-F87DCB3A4E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1EDFCA2-4321-4166-8E07-4B1DDB1DB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0735EEA-BA01-40AA-9883-4AFD78E56C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06D9765-FE74-41DD-A492-CB760CE934EA}"/>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8" name="Footer Placeholder 7">
            <a:extLst>
              <a:ext uri="{FF2B5EF4-FFF2-40B4-BE49-F238E27FC236}">
                <a16:creationId xmlns:a16="http://schemas.microsoft.com/office/drawing/2014/main" xmlns="" id="{19E2B768-65FD-47EE-AC0C-E57CEB7382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ADB709BE-DB19-4324-9469-6629D6AEB3CC}"/>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3901245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A4F3C-CFD6-435C-90EF-8FFC09E152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E129167-E1A8-44AE-BBBC-16765F071F18}"/>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4" name="Footer Placeholder 3">
            <a:extLst>
              <a:ext uri="{FF2B5EF4-FFF2-40B4-BE49-F238E27FC236}">
                <a16:creationId xmlns:a16="http://schemas.microsoft.com/office/drawing/2014/main" xmlns="" id="{0CEB457F-4517-461A-86E7-2ACC0E00AC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000FBA12-C66A-435D-9ADA-4D60FFEC77F2}"/>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2027037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C34D59-9A78-4B73-91B2-B877FB4E7F11}"/>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3" name="Footer Placeholder 2">
            <a:extLst>
              <a:ext uri="{FF2B5EF4-FFF2-40B4-BE49-F238E27FC236}">
                <a16:creationId xmlns:a16="http://schemas.microsoft.com/office/drawing/2014/main" xmlns="" id="{C855FA78-FE8F-41F0-A2E7-9B778CF9F4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DAEBD37-6B6E-47DE-9CFA-376411943B93}"/>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1442445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6D93D-0957-45B0-938C-507781A07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4C81281-9362-448C-8BB0-D3F58D210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0279CB2-1BDE-47D8-871B-95CC450B4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3673850-0605-49F8-8997-74D564CA65FA}"/>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6" name="Footer Placeholder 5">
            <a:extLst>
              <a:ext uri="{FF2B5EF4-FFF2-40B4-BE49-F238E27FC236}">
                <a16:creationId xmlns:a16="http://schemas.microsoft.com/office/drawing/2014/main" xmlns="" id="{2E26C586-7A15-4F39-9E34-D662923D78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B858A51-89C2-451C-B1B8-429D054A4C67}"/>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402629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F6E60-E22C-41E6-8C67-803E6394A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C1586F9-2CEF-4B79-A2EC-503E18C11E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DE3B2210-3ED7-4C75-89D3-94D55A7D9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F800F7-9DE3-4016-B9CF-FBE45C279845}"/>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6" name="Footer Placeholder 5">
            <a:extLst>
              <a:ext uri="{FF2B5EF4-FFF2-40B4-BE49-F238E27FC236}">
                <a16:creationId xmlns:a16="http://schemas.microsoft.com/office/drawing/2014/main" xmlns="" id="{98AABCF4-EA91-47F2-81AD-0CCEE82791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8C218D3-84AF-40FC-9E55-8BE1BA10F452}"/>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4087052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2DFDE-8F53-4517-890A-4F1B33FBC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6520E5-B606-4634-BC5A-D96E52F200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97F436-9C60-45C3-B942-609B1A48CB1E}"/>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5" name="Footer Placeholder 4">
            <a:extLst>
              <a:ext uri="{FF2B5EF4-FFF2-40B4-BE49-F238E27FC236}">
                <a16:creationId xmlns:a16="http://schemas.microsoft.com/office/drawing/2014/main" xmlns="" id="{8408E45B-FBB9-4C73-9AF3-5E73A84EEE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28C184E-F54B-46AB-8AA3-37F0B6B8C5F3}"/>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3342862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36A03B-2E8D-46E9-B93E-880205C833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430AD0-8BA8-41E6-B7CF-2DEF513F85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1068B2-BC55-47D1-A286-7470B552F5B8}"/>
              </a:ext>
            </a:extLst>
          </p:cNvPr>
          <p:cNvSpPr>
            <a:spLocks noGrp="1"/>
          </p:cNvSpPr>
          <p:nvPr>
            <p:ph type="dt" sz="half" idx="10"/>
          </p:nvPr>
        </p:nvSpPr>
        <p:spPr/>
        <p:txBody>
          <a:bodyPr/>
          <a:lstStyle/>
          <a:p>
            <a:fld id="{B333C0B4-73EE-440E-AE27-834625EEE5EF}" type="datetimeFigureOut">
              <a:rPr lang="en-US" smtClean="0"/>
              <a:t>4/25/2018</a:t>
            </a:fld>
            <a:endParaRPr lang="en-US" dirty="0"/>
          </a:p>
        </p:txBody>
      </p:sp>
      <p:sp>
        <p:nvSpPr>
          <p:cNvPr id="5" name="Footer Placeholder 4">
            <a:extLst>
              <a:ext uri="{FF2B5EF4-FFF2-40B4-BE49-F238E27FC236}">
                <a16:creationId xmlns:a16="http://schemas.microsoft.com/office/drawing/2014/main" xmlns="" id="{2C6BD079-BD74-4CA2-BD36-7E1CFF0A91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6C41AE3-79C0-463B-8FE9-CA74192C60E9}"/>
              </a:ext>
            </a:extLst>
          </p:cNvPr>
          <p:cNvSpPr>
            <a:spLocks noGrp="1"/>
          </p:cNvSpPr>
          <p:nvPr>
            <p:ph type="sldNum" sz="quarter" idx="12"/>
          </p:nvPr>
        </p:nvSpPr>
        <p:spPr/>
        <p:txBody>
          <a:bodyPr/>
          <a:lstStyle/>
          <a:p>
            <a:fld id="{AE5318D7-1873-4BDB-93A4-0B602F449075}" type="slidenum">
              <a:rPr lang="en-US" smtClean="0"/>
              <a:t>‹#›</a:t>
            </a:fld>
            <a:endParaRPr lang="en-US" dirty="0"/>
          </a:p>
        </p:txBody>
      </p:sp>
    </p:spTree>
    <p:extLst>
      <p:ext uri="{BB962C8B-B14F-4D97-AF65-F5344CB8AC3E}">
        <p14:creationId xmlns:p14="http://schemas.microsoft.com/office/powerpoint/2010/main" val="396531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228411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228786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297235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149586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125788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9487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037488-83BF-4BE8-8AD4-210AB7A8077D}" type="datetimeFigureOut">
              <a:rPr lang="en-US" smtClean="0"/>
              <a:t>4/25/2018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783E587-46BE-4313-A4A2-21E2647EB5C8}" type="slidenum">
              <a:rPr lang="en-US" smtClean="0"/>
              <a:t>‹#›</a:t>
            </a:fld>
            <a:endParaRPr lang="en-US" dirty="0"/>
          </a:p>
        </p:txBody>
      </p:sp>
    </p:spTree>
    <p:extLst>
      <p:ext uri="{BB962C8B-B14F-4D97-AF65-F5344CB8AC3E}">
        <p14:creationId xmlns:p14="http://schemas.microsoft.com/office/powerpoint/2010/main" val="3202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037488-83BF-4BE8-8AD4-210AB7A8077D}" type="datetimeFigureOut">
              <a:rPr lang="en-US" smtClean="0"/>
              <a:t>4/25/2018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783E587-46BE-4313-A4A2-21E2647EB5C8}" type="slidenum">
              <a:rPr lang="en-US" smtClean="0"/>
              <a:t>‹#›</a:t>
            </a:fld>
            <a:endParaRPr lang="en-US" dirty="0"/>
          </a:p>
        </p:txBody>
      </p:sp>
    </p:spTree>
    <p:extLst>
      <p:ext uri="{BB962C8B-B14F-4D97-AF65-F5344CB8AC3E}">
        <p14:creationId xmlns:p14="http://schemas.microsoft.com/office/powerpoint/2010/main" val="1792002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5D2E51-BFB6-49D4-8555-5AEF11913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9B66750-748B-467F-938C-82D3A8365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98757F-272C-414B-81E1-57140F344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3C0B4-73EE-440E-AE27-834625EEE5EF}" type="datetimeFigureOut">
              <a:rPr lang="en-US" smtClean="0"/>
              <a:t>4/25/2018</a:t>
            </a:fld>
            <a:endParaRPr lang="en-US" dirty="0"/>
          </a:p>
        </p:txBody>
      </p:sp>
      <p:sp>
        <p:nvSpPr>
          <p:cNvPr id="5" name="Footer Placeholder 4">
            <a:extLst>
              <a:ext uri="{FF2B5EF4-FFF2-40B4-BE49-F238E27FC236}">
                <a16:creationId xmlns:a16="http://schemas.microsoft.com/office/drawing/2014/main" xmlns="" id="{7326AC6F-7D99-4EBD-9441-9797DD6EB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0FB45EC3-88C9-447A-BB97-1BD600D7C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318D7-1873-4BDB-93A4-0B602F449075}" type="slidenum">
              <a:rPr lang="en-US" smtClean="0"/>
              <a:t>‹#›</a:t>
            </a:fld>
            <a:endParaRPr lang="en-US" dirty="0"/>
          </a:p>
        </p:txBody>
      </p:sp>
    </p:spTree>
    <p:extLst>
      <p:ext uri="{BB962C8B-B14F-4D97-AF65-F5344CB8AC3E}">
        <p14:creationId xmlns:p14="http://schemas.microsoft.com/office/powerpoint/2010/main" val="31772268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0.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C7262-7E18-4A9A-8A28-19FDF7BB758B}"/>
              </a:ext>
            </a:extLst>
          </p:cNvPr>
          <p:cNvSpPr>
            <a:spLocks noGrp="1"/>
          </p:cNvSpPr>
          <p:nvPr>
            <p:ph type="ctrTitle"/>
          </p:nvPr>
        </p:nvSpPr>
        <p:spPr/>
        <p:txBody>
          <a:bodyPr>
            <a:normAutofit/>
          </a:bodyPr>
          <a:lstStyle/>
          <a:p>
            <a:r>
              <a:rPr lang="en-US" sz="2400" dirty="0"/>
              <a:t>National </a:t>
            </a:r>
            <a:r>
              <a:rPr lang="en-US" sz="2400"/>
              <a:t>Network </a:t>
            </a:r>
            <a:r>
              <a:rPr lang="en-US" sz="2400" smtClean="0"/>
              <a:t>for Oral </a:t>
            </a:r>
            <a:r>
              <a:rPr lang="en-US" sz="2400" dirty="0"/>
              <a:t>Health Access Webinar</a:t>
            </a:r>
            <a:br>
              <a:rPr lang="en-US" sz="2400" dirty="0"/>
            </a:br>
            <a:r>
              <a:rPr lang="en-US" sz="2400" dirty="0"/>
              <a:t/>
            </a:r>
            <a:br>
              <a:rPr lang="en-US" sz="2400" dirty="0"/>
            </a:br>
            <a:r>
              <a:rPr lang="en-US" sz="2400" b="1" dirty="0">
                <a:solidFill>
                  <a:srgbClr val="0070C0"/>
                </a:solidFill>
              </a:rPr>
              <a:t>Facing the Challenges  of Oral Health Care for Seniors</a:t>
            </a:r>
            <a:r>
              <a:rPr lang="en-US" sz="2400" dirty="0"/>
              <a:t/>
            </a:r>
            <a:br>
              <a:rPr lang="en-US" sz="2400" dirty="0"/>
            </a:br>
            <a:r>
              <a:rPr lang="en-US" sz="2400" dirty="0"/>
              <a:t/>
            </a:r>
            <a:br>
              <a:rPr lang="en-US" sz="2400" dirty="0"/>
            </a:br>
            <a:endParaRPr lang="en-US" sz="2400" dirty="0"/>
          </a:p>
        </p:txBody>
      </p:sp>
      <p:sp>
        <p:nvSpPr>
          <p:cNvPr id="3" name="Subtitle 2">
            <a:extLst>
              <a:ext uri="{FF2B5EF4-FFF2-40B4-BE49-F238E27FC236}">
                <a16:creationId xmlns:a16="http://schemas.microsoft.com/office/drawing/2014/main" xmlns="" id="{760BE04F-C236-412B-958C-90C425B1B9AB}"/>
              </a:ext>
            </a:extLst>
          </p:cNvPr>
          <p:cNvSpPr>
            <a:spLocks noGrp="1"/>
          </p:cNvSpPr>
          <p:nvPr>
            <p:ph type="subTitle" idx="1"/>
          </p:nvPr>
        </p:nvSpPr>
        <p:spPr>
          <a:xfrm>
            <a:off x="2589213" y="4777381"/>
            <a:ext cx="8915399" cy="1126282"/>
          </a:xfrm>
        </p:spPr>
        <p:txBody>
          <a:bodyPr>
            <a:normAutofit/>
          </a:bodyPr>
          <a:lstStyle/>
          <a:p>
            <a:r>
              <a:rPr lang="en-US" dirty="0"/>
              <a:t>Leonard J. Brennan D.M.D.</a:t>
            </a:r>
          </a:p>
          <a:p>
            <a:r>
              <a:rPr lang="en-US" dirty="0"/>
              <a:t>April 3, 2018</a:t>
            </a:r>
          </a:p>
        </p:txBody>
      </p:sp>
    </p:spTree>
    <p:extLst>
      <p:ext uri="{BB962C8B-B14F-4D97-AF65-F5344CB8AC3E}">
        <p14:creationId xmlns:p14="http://schemas.microsoft.com/office/powerpoint/2010/main" val="403135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Frances Access problems</a:t>
            </a:r>
          </a:p>
        </p:txBody>
      </p:sp>
      <p:sp>
        <p:nvSpPr>
          <p:cNvPr id="3" name="Content Placeholder 2"/>
          <p:cNvSpPr>
            <a:spLocks noGrp="1"/>
          </p:cNvSpPr>
          <p:nvPr>
            <p:ph sz="quarter" idx="1"/>
          </p:nvPr>
        </p:nvSpPr>
        <p:spPr/>
        <p:txBody>
          <a:bodyPr>
            <a:normAutofit fontScale="92500" lnSpcReduction="10000"/>
          </a:bodyPr>
          <a:lstStyle/>
          <a:p>
            <a:r>
              <a:rPr lang="en-US" sz="2667" b="1" i="1" dirty="0">
                <a:solidFill>
                  <a:srgbClr val="7030A0"/>
                </a:solidFill>
              </a:rPr>
              <a:t>Finances </a:t>
            </a:r>
          </a:p>
          <a:p>
            <a:r>
              <a:rPr lang="en-US" sz="2667" b="1" i="1" dirty="0">
                <a:solidFill>
                  <a:srgbClr val="7030A0"/>
                </a:solidFill>
              </a:rPr>
              <a:t>Perception of need</a:t>
            </a:r>
          </a:p>
          <a:p>
            <a:r>
              <a:rPr lang="en-US" sz="2667" dirty="0"/>
              <a:t>Transportation</a:t>
            </a:r>
          </a:p>
          <a:p>
            <a:r>
              <a:rPr lang="en-US" sz="2667" b="1" i="1" dirty="0">
                <a:solidFill>
                  <a:srgbClr val="7030A0"/>
                </a:solidFill>
              </a:rPr>
              <a:t>Dental IQ</a:t>
            </a:r>
          </a:p>
          <a:p>
            <a:r>
              <a:rPr lang="en-US" sz="2667" dirty="0"/>
              <a:t>Cultural Attitudes</a:t>
            </a:r>
          </a:p>
          <a:p>
            <a:r>
              <a:rPr lang="en-US" sz="2667" dirty="0"/>
              <a:t>Workforce</a:t>
            </a:r>
          </a:p>
          <a:p>
            <a:r>
              <a:rPr lang="en-US" sz="2667" dirty="0"/>
              <a:t>Fear</a:t>
            </a:r>
          </a:p>
          <a:p>
            <a:r>
              <a:rPr lang="en-US" sz="2667" dirty="0"/>
              <a:t>Health</a:t>
            </a:r>
          </a:p>
        </p:txBody>
      </p:sp>
    </p:spTree>
    <p:extLst>
      <p:ext uri="{BB962C8B-B14F-4D97-AF65-F5344CB8AC3E}">
        <p14:creationId xmlns:p14="http://schemas.microsoft.com/office/powerpoint/2010/main" val="89127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xmlns="" id="{BF7E8610-2DF7-4AF0-B876-0F3B7882A6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xmlns="" id="{C1C8C023-62A6-4DA0-8DF4-3F4EA94090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11">
            <a:extLst>
              <a:ext uri="{FF2B5EF4-FFF2-40B4-BE49-F238E27FC236}">
                <a16:creationId xmlns:a16="http://schemas.microsoft.com/office/drawing/2014/main" xmlns="" id="{26B9FE07-322E-43FB-8707-C9826BD903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Title 3"/>
          <p:cNvSpPr>
            <a:spLocks noGrp="1"/>
          </p:cNvSpPr>
          <p:nvPr>
            <p:ph type="title"/>
          </p:nvPr>
        </p:nvSpPr>
        <p:spPr>
          <a:xfrm>
            <a:off x="1843391" y="624110"/>
            <a:ext cx="9383408" cy="1280890"/>
          </a:xfrm>
        </p:spPr>
        <p:txBody>
          <a:bodyPr>
            <a:normAutofit/>
          </a:bodyPr>
          <a:lstStyle/>
          <a:p>
            <a:pPr>
              <a:lnSpc>
                <a:spcPct val="90000"/>
              </a:lnSpc>
            </a:pPr>
            <a:r>
              <a:rPr lang="en-US" sz="2800" dirty="0">
                <a:solidFill>
                  <a:schemeClr val="bg1"/>
                </a:solidFill>
              </a:rPr>
              <a:t>Medium per Capita Real Income for the Elderly (65+)</a:t>
            </a:r>
            <a:br>
              <a:rPr lang="en-US" sz="2800" dirty="0">
                <a:solidFill>
                  <a:schemeClr val="bg1"/>
                </a:solidFill>
              </a:rPr>
            </a:br>
            <a:r>
              <a:rPr lang="en-US" sz="1400" dirty="0">
                <a:solidFill>
                  <a:schemeClr val="bg1"/>
                </a:solidFill>
              </a:rPr>
              <a:t>Source Employee Benefit Research Institute 2006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2903485"/>
              </p:ext>
            </p:extLst>
          </p:nvPr>
        </p:nvGraphicFramePr>
        <p:xfrm>
          <a:off x="961012" y="2930805"/>
          <a:ext cx="10265786" cy="2961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46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0" y="533400"/>
            <a:ext cx="5498592" cy="1096962"/>
          </a:xfrm>
        </p:spPr>
        <p:txBody>
          <a:bodyPr>
            <a:normAutofit/>
          </a:bodyPr>
          <a:lstStyle/>
          <a:p>
            <a:r>
              <a:rPr lang="en-US" sz="2400" dirty="0">
                <a:solidFill>
                  <a:schemeClr val="tx1"/>
                </a:solidFill>
              </a:rPr>
              <a:t>Frances Financial Access</a:t>
            </a:r>
          </a:p>
        </p:txBody>
      </p:sp>
      <p:sp>
        <p:nvSpPr>
          <p:cNvPr id="71682" name="Content Placeholder 2"/>
          <p:cNvSpPr>
            <a:spLocks noGrp="1"/>
          </p:cNvSpPr>
          <p:nvPr>
            <p:ph sz="quarter" idx="1"/>
          </p:nvPr>
        </p:nvSpPr>
        <p:spPr>
          <a:xfrm>
            <a:off x="2518092" y="1630362"/>
            <a:ext cx="8915400" cy="3777622"/>
          </a:xfrm>
        </p:spPr>
        <p:txBody>
          <a:bodyPr>
            <a:normAutofit/>
          </a:bodyPr>
          <a:lstStyle/>
          <a:p>
            <a:endParaRPr lang="en-US" dirty="0"/>
          </a:p>
          <a:p>
            <a:endParaRPr lang="en-US" dirty="0"/>
          </a:p>
          <a:p>
            <a:endParaRPr lang="en-US" sz="2000" dirty="0"/>
          </a:p>
          <a:p>
            <a:r>
              <a:rPr lang="en-US" dirty="0"/>
              <a:t>Most seniors do not have dental insurance</a:t>
            </a:r>
            <a:r>
              <a:rPr lang="en-US" sz="2800" dirty="0"/>
              <a:t> </a:t>
            </a:r>
          </a:p>
          <a:p>
            <a:r>
              <a:rPr lang="en-US" sz="2300" dirty="0">
                <a:solidFill>
                  <a:srgbClr val="FF0000"/>
                </a:solidFill>
              </a:rPr>
              <a:t>70% of seniors have no insurance</a:t>
            </a:r>
            <a:r>
              <a:rPr lang="en-US" dirty="0"/>
              <a:t> </a:t>
            </a:r>
          </a:p>
          <a:p>
            <a:r>
              <a:rPr lang="en-US" dirty="0"/>
              <a:t>Cost of dentistry if usually out of pocket</a:t>
            </a:r>
          </a:p>
        </p:txBody>
      </p:sp>
    </p:spTree>
    <p:extLst>
      <p:ext uri="{BB962C8B-B14F-4D97-AF65-F5344CB8AC3E}">
        <p14:creationId xmlns:p14="http://schemas.microsoft.com/office/powerpoint/2010/main" val="266312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8D44E099-FC66-4167-A593-8F6FBB5EE0E6}"/>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18" name="Freeform 11">
              <a:extLst>
                <a:ext uri="{FF2B5EF4-FFF2-40B4-BE49-F238E27FC236}">
                  <a16:creationId xmlns:a16="http://schemas.microsoft.com/office/drawing/2014/main" xmlns="" id="{47171E04-FEC4-4208-A619-A786E423488D}"/>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a:extLst>
                <a:ext uri="{FF2B5EF4-FFF2-40B4-BE49-F238E27FC236}">
                  <a16:creationId xmlns:a16="http://schemas.microsoft.com/office/drawing/2014/main" xmlns="" id="{F3DE8019-884E-41C9-A54C-AC668CA526DD}"/>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a:extLst>
                <a:ext uri="{FF2B5EF4-FFF2-40B4-BE49-F238E27FC236}">
                  <a16:creationId xmlns:a16="http://schemas.microsoft.com/office/drawing/2014/main" xmlns="" id="{462C1647-5880-4037-8FCE-16E1F646C088}"/>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a:extLst>
                <a:ext uri="{FF2B5EF4-FFF2-40B4-BE49-F238E27FC236}">
                  <a16:creationId xmlns:a16="http://schemas.microsoft.com/office/drawing/2014/main" xmlns="" id="{C91082BE-FDAA-4A80-88B6-C5F5AD0C29DF}"/>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a:extLst>
                <a:ext uri="{FF2B5EF4-FFF2-40B4-BE49-F238E27FC236}">
                  <a16:creationId xmlns:a16="http://schemas.microsoft.com/office/drawing/2014/main" xmlns="" id="{059FE918-3CB9-43E6-8025-22A9C21C48D8}"/>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xmlns="" id="{E30464D7-34FF-42C8-8686-C3A865E90C64}"/>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a:extLst>
                <a:ext uri="{FF2B5EF4-FFF2-40B4-BE49-F238E27FC236}">
                  <a16:creationId xmlns:a16="http://schemas.microsoft.com/office/drawing/2014/main" xmlns="" id="{07281894-7888-434B-BC17-FB67B4879C6F}"/>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a:extLst>
                <a:ext uri="{FF2B5EF4-FFF2-40B4-BE49-F238E27FC236}">
                  <a16:creationId xmlns:a16="http://schemas.microsoft.com/office/drawing/2014/main" xmlns="" id="{7CDF6636-2EE5-4477-B1E7-136C9B4F3C4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a:extLst>
                <a:ext uri="{FF2B5EF4-FFF2-40B4-BE49-F238E27FC236}">
                  <a16:creationId xmlns:a16="http://schemas.microsoft.com/office/drawing/2014/main" xmlns="" id="{6A01C238-0F7D-4DF5-A879-32902000892D}"/>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a:extLst>
                <a:ext uri="{FF2B5EF4-FFF2-40B4-BE49-F238E27FC236}">
                  <a16:creationId xmlns:a16="http://schemas.microsoft.com/office/drawing/2014/main" xmlns="" id="{AA10B8D3-BE6D-40AB-BA54-12C4758E58B4}"/>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a:extLst>
                <a:ext uri="{FF2B5EF4-FFF2-40B4-BE49-F238E27FC236}">
                  <a16:creationId xmlns:a16="http://schemas.microsoft.com/office/drawing/2014/main" xmlns="" id="{4CD8C1DF-88C2-4F11-AA23-36D5B5BD3B20}"/>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a:extLst>
                <a:ext uri="{FF2B5EF4-FFF2-40B4-BE49-F238E27FC236}">
                  <a16:creationId xmlns:a16="http://schemas.microsoft.com/office/drawing/2014/main" xmlns="" id="{9AF01696-99FF-4093-938A-38D0C7223297}"/>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1" name="Group 30">
            <a:extLst>
              <a:ext uri="{FF2B5EF4-FFF2-40B4-BE49-F238E27FC236}">
                <a16:creationId xmlns:a16="http://schemas.microsoft.com/office/drawing/2014/main" xmlns="" id="{629FAB3C-6A93-4306-8525-B9FC787B15FC}"/>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32" name="Freeform 27">
              <a:extLst>
                <a:ext uri="{FF2B5EF4-FFF2-40B4-BE49-F238E27FC236}">
                  <a16:creationId xmlns:a16="http://schemas.microsoft.com/office/drawing/2014/main" xmlns="" id="{8838005D-B3A9-4E56-9BFB-3DD99E4BBB1C}"/>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a:extLst>
                <a:ext uri="{FF2B5EF4-FFF2-40B4-BE49-F238E27FC236}">
                  <a16:creationId xmlns:a16="http://schemas.microsoft.com/office/drawing/2014/main" xmlns="" id="{6450237E-A2DE-4BA3-AF9F-06399E5CF1DA}"/>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a:extLst>
                <a:ext uri="{FF2B5EF4-FFF2-40B4-BE49-F238E27FC236}">
                  <a16:creationId xmlns:a16="http://schemas.microsoft.com/office/drawing/2014/main" xmlns="" id="{A643E849-3FBA-4248-B0DF-9D6737E232C6}"/>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a:extLst>
                <a:ext uri="{FF2B5EF4-FFF2-40B4-BE49-F238E27FC236}">
                  <a16:creationId xmlns:a16="http://schemas.microsoft.com/office/drawing/2014/main" xmlns="" id="{231C0782-59AA-4C4F-8B86-85102F701A7F}"/>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a:extLst>
                <a:ext uri="{FF2B5EF4-FFF2-40B4-BE49-F238E27FC236}">
                  <a16:creationId xmlns:a16="http://schemas.microsoft.com/office/drawing/2014/main" xmlns="" id="{E19975F5-4F93-41BF-9A6D-1E6CFDFF1DC0}"/>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a:extLst>
                <a:ext uri="{FF2B5EF4-FFF2-40B4-BE49-F238E27FC236}">
                  <a16:creationId xmlns:a16="http://schemas.microsoft.com/office/drawing/2014/main" xmlns="" id="{AE6458FC-D3D9-469F-A8FB-0431BD156B87}"/>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a:extLst>
                <a:ext uri="{FF2B5EF4-FFF2-40B4-BE49-F238E27FC236}">
                  <a16:creationId xmlns:a16="http://schemas.microsoft.com/office/drawing/2014/main" xmlns="" id="{90B9693F-2248-4DB8-A528-52C13C636F8F}"/>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a:extLst>
                <a:ext uri="{FF2B5EF4-FFF2-40B4-BE49-F238E27FC236}">
                  <a16:creationId xmlns:a16="http://schemas.microsoft.com/office/drawing/2014/main" xmlns="" id="{11CC5E15-09A8-41A0-930D-434F7D8D6F97}"/>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a:extLst>
                <a:ext uri="{FF2B5EF4-FFF2-40B4-BE49-F238E27FC236}">
                  <a16:creationId xmlns:a16="http://schemas.microsoft.com/office/drawing/2014/main" xmlns="" id="{B5566C56-67EC-43D7-A3D2-3CCBEDAFC603}"/>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a:extLst>
                <a:ext uri="{FF2B5EF4-FFF2-40B4-BE49-F238E27FC236}">
                  <a16:creationId xmlns:a16="http://schemas.microsoft.com/office/drawing/2014/main" xmlns="" id="{CF74AC36-5E17-4D3B-A93B-1645741EBF8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a:extLst>
                <a:ext uri="{FF2B5EF4-FFF2-40B4-BE49-F238E27FC236}">
                  <a16:creationId xmlns:a16="http://schemas.microsoft.com/office/drawing/2014/main" xmlns="" id="{39818481-D2FB-4507-B11D-8C6342ACF496}"/>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a:extLst>
                <a:ext uri="{FF2B5EF4-FFF2-40B4-BE49-F238E27FC236}">
                  <a16:creationId xmlns:a16="http://schemas.microsoft.com/office/drawing/2014/main" xmlns="" id="{E996F5F0-3979-44D1-9AE3-1251DA5D2FCB}"/>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5" name="Rectangle 44">
            <a:extLst>
              <a:ext uri="{FF2B5EF4-FFF2-40B4-BE49-F238E27FC236}">
                <a16:creationId xmlns:a16="http://schemas.microsoft.com/office/drawing/2014/main" xmlns="" id="{05C469C2-FE8F-491E-9139-7E7F8BB381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6">
            <a:extLst>
              <a:ext uri="{FF2B5EF4-FFF2-40B4-BE49-F238E27FC236}">
                <a16:creationId xmlns:a16="http://schemas.microsoft.com/office/drawing/2014/main" xmlns="" id="{6538C979-F14E-4C6B-BE04-38CC5D7C13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9" name="Rectangle 48">
            <a:extLst>
              <a:ext uri="{FF2B5EF4-FFF2-40B4-BE49-F238E27FC236}">
                <a16:creationId xmlns:a16="http://schemas.microsoft.com/office/drawing/2014/main" xmlns="" id="{85D1C5E8-8B5E-4601-9CE4-9E97EE9AC5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xmlns="" id="{7739E34D-2770-4275-9EDB-0BF5A4F7B83B}"/>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87364" y="228600"/>
            <a:ext cx="2851523" cy="6638625"/>
            <a:chOff x="2487613" y="285750"/>
            <a:chExt cx="2428875" cy="5654676"/>
          </a:xfrm>
        </p:grpSpPr>
        <p:sp>
          <p:nvSpPr>
            <p:cNvPr id="52" name="Freeform 11">
              <a:extLst>
                <a:ext uri="{FF2B5EF4-FFF2-40B4-BE49-F238E27FC236}">
                  <a16:creationId xmlns:a16="http://schemas.microsoft.com/office/drawing/2014/main" xmlns="" id="{06C4FAB9-0B70-42BF-A300-FC5E032BD387}"/>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xmlns="" id="{A7C6D7D2-7C0E-4FD4-A283-D2581D538F7F}"/>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xmlns="" id="{4B4B4EE3-66C5-4994-BC69-E0EC517F00AA}"/>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xmlns="" id="{0420FF26-2787-47E7-A14D-96E83057B906}"/>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xmlns="" id="{D2810FAD-C49A-4D09-B1A2-87679E41EFD8}"/>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xmlns="" id="{1083E3D2-1D8C-438C-9FAB-EB47557C0BC9}"/>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xmlns="" id="{D6DB71D0-5740-4C02-85FC-DD7C228BA582}"/>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xmlns="" id="{1AB4B456-2D51-47A8-A7F8-EA9DC1F571D6}"/>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xmlns="" id="{120939CD-603B-4679-BE26-F196F50DDE5B}"/>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xmlns="" id="{4E6D8286-A5FB-4730-8CAA-802A698CCFE8}"/>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xmlns="" id="{135D2D18-515C-4FBC-91CA-C36A9CE2975F}"/>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xmlns="" id="{C55D533E-B6C1-412B-B576-A33B94BF658B}"/>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5" name="Group 64">
            <a:extLst>
              <a:ext uri="{FF2B5EF4-FFF2-40B4-BE49-F238E27FC236}">
                <a16:creationId xmlns:a16="http://schemas.microsoft.com/office/drawing/2014/main" xmlns="" id="{FB8610FC-CADD-4B28-88A4-3D66B05FE79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114579" y="-786"/>
            <a:ext cx="2356675" cy="6854040"/>
            <a:chOff x="6627813" y="194833"/>
            <a:chExt cx="1952625" cy="5678918"/>
          </a:xfrm>
        </p:grpSpPr>
        <p:sp>
          <p:nvSpPr>
            <p:cNvPr id="66" name="Freeform 27">
              <a:extLst>
                <a:ext uri="{FF2B5EF4-FFF2-40B4-BE49-F238E27FC236}">
                  <a16:creationId xmlns:a16="http://schemas.microsoft.com/office/drawing/2014/main" xmlns="" id="{058B81A3-B5CF-476F-9E98-7908BF7D9CE7}"/>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xmlns="" id="{44D281DA-C498-4B10-A001-6C1FDA6BC3F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xmlns="" id="{178B939E-67D9-4307-9A4B-8E3B744931B7}"/>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xmlns="" id="{00B52CB9-33A0-4A8E-BC3F-90DF7D7D7EB4}"/>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xmlns="" id="{EC9145CB-003D-4BF7-AEDA-7B14D160CD6B}"/>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xmlns="" id="{1C1A57B5-5AA3-4465-8C6A-29565458B636}"/>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xmlns="" id="{5C966900-D70A-4353-A1FB-31A6FCFB177A}"/>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xmlns="" id="{838C74D7-6784-40F4-BCC7-B25D4E5496A0}"/>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xmlns="" id="{16B03647-F788-4921-A7E3-0DEE52C6A6A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xmlns="" id="{87E6FA02-6E4B-4913-BE1B-E7BB1FFE4C94}"/>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xmlns="" id="{1203EFEB-219B-4BD8-82A1-976AF448A2A5}"/>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xmlns="" id="{FDA8EE2D-B611-4884-9C89-820D4B7AF317}"/>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9" name="Rectangle 78">
            <a:extLst>
              <a:ext uri="{FF2B5EF4-FFF2-40B4-BE49-F238E27FC236}">
                <a16:creationId xmlns:a16="http://schemas.microsoft.com/office/drawing/2014/main" xmlns="" id="{762D0ABD-A0E7-4F79-884C-373033AD34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 name="Freeform 33">
            <a:extLst>
              <a:ext uri="{FF2B5EF4-FFF2-40B4-BE49-F238E27FC236}">
                <a16:creationId xmlns:a16="http://schemas.microsoft.com/office/drawing/2014/main" xmlns="" id="{BDEF207C-2D64-41EC-8139-0EF9C5DCBB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6" name="Content Placeholder 4" descr="A close up of food&#10;&#10;Description generated with high confidence">
            <a:extLst>
              <a:ext uri="{FF2B5EF4-FFF2-40B4-BE49-F238E27FC236}">
                <a16:creationId xmlns:a16="http://schemas.microsoft.com/office/drawing/2014/main" xmlns="" id="{7D2EF116-31A5-4FF9-83F1-33C0E2629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625"/>
          <a:stretch/>
        </p:blipFill>
        <p:spPr>
          <a:xfrm>
            <a:off x="1" y="10"/>
            <a:ext cx="6100402" cy="3433196"/>
          </a:xfrm>
          <a:prstGeom prst="rect">
            <a:avLst/>
          </a:prstGeom>
        </p:spPr>
      </p:pic>
      <p:pic>
        <p:nvPicPr>
          <p:cNvPr id="10" name="Content Placeholder 4" descr="A picture containing indoor&#10;&#10;Description generated with very high confidence">
            <a:extLst>
              <a:ext uri="{FF2B5EF4-FFF2-40B4-BE49-F238E27FC236}">
                <a16:creationId xmlns:a16="http://schemas.microsoft.com/office/drawing/2014/main" xmlns="" id="{C862D52A-13C5-468B-BE8A-0E9CB77977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864" b="9225"/>
          <a:stretch/>
        </p:blipFill>
        <p:spPr>
          <a:xfrm>
            <a:off x="1" y="3443912"/>
            <a:ext cx="6100402" cy="3414088"/>
          </a:xfrm>
          <a:prstGeom prst="rect">
            <a:avLst/>
          </a:prstGeom>
        </p:spPr>
      </p:pic>
      <p:cxnSp>
        <p:nvCxnSpPr>
          <p:cNvPr id="83" name="Straight Connector 82">
            <a:extLst>
              <a:ext uri="{FF2B5EF4-FFF2-40B4-BE49-F238E27FC236}">
                <a16:creationId xmlns:a16="http://schemas.microsoft.com/office/drawing/2014/main" xmlns="" id="{4FB6EE1F-7BA0-4669-9DBF-F5A9A2423E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426234"/>
            <a:ext cx="6225966"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xmlns="" id="{3C04BA4C-7C31-4056-AEA5-C9E34AAEF976}"/>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4400" b="1" dirty="0"/>
              <a:t>Frances and her husband, Walter</a:t>
            </a:r>
          </a:p>
        </p:txBody>
      </p:sp>
      <p:sp>
        <p:nvSpPr>
          <p:cNvPr id="12" name="Content Placeholder 11">
            <a:extLst>
              <a:ext uri="{FF2B5EF4-FFF2-40B4-BE49-F238E27FC236}">
                <a16:creationId xmlns:a16="http://schemas.microsoft.com/office/drawing/2014/main" xmlns="" id="{E09266AC-C8AE-4AED-BCA0-4D6DF5620B5C}"/>
              </a:ext>
            </a:extLst>
          </p:cNvPr>
          <p:cNvSpPr>
            <a:spLocks noGrp="1"/>
          </p:cNvSpPr>
          <p:nvPr>
            <p:ph idx="1"/>
          </p:nvPr>
        </p:nvSpPr>
        <p:spPr>
          <a:xfrm>
            <a:off x="8324602" y="4777379"/>
            <a:ext cx="3181598" cy="1126283"/>
          </a:xfrm>
        </p:spPr>
        <p:txBody>
          <a:bodyPr vert="horz" lIns="91440" tIns="45720" rIns="91440" bIns="45720" rtlCol="0" anchor="t">
            <a:normAutofit/>
          </a:bodyPr>
          <a:lstStyle/>
          <a:p>
            <a:pPr marL="0" indent="0">
              <a:buNone/>
            </a:pPr>
            <a:r>
              <a:rPr lang="en-US" dirty="0">
                <a:solidFill>
                  <a:schemeClr val="tx1">
                    <a:lumMod val="65000"/>
                    <a:lumOff val="35000"/>
                  </a:schemeClr>
                </a:solidFill>
              </a:rPr>
              <a:t>Choices</a:t>
            </a:r>
          </a:p>
        </p:txBody>
      </p:sp>
    </p:spTree>
    <p:extLst>
      <p:ext uri="{BB962C8B-B14F-4D97-AF65-F5344CB8AC3E}">
        <p14:creationId xmlns:p14="http://schemas.microsoft.com/office/powerpoint/2010/main" val="245279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8AC20491-328E-4751-A358-DF8691848C6B}"/>
              </a:ext>
            </a:extLst>
          </p:cNvPr>
          <p:cNvSpPr>
            <a:spLocks noGrp="1"/>
          </p:cNvSpPr>
          <p:nvPr>
            <p:ph type="title"/>
          </p:nvPr>
        </p:nvSpPr>
        <p:spPr>
          <a:xfrm>
            <a:off x="1259893" y="3101093"/>
            <a:ext cx="2454052" cy="3029344"/>
          </a:xfrm>
        </p:spPr>
        <p:txBody>
          <a:bodyPr>
            <a:normAutofit fontScale="90000"/>
          </a:bodyPr>
          <a:lstStyle/>
          <a:p>
            <a:pPr>
              <a:lnSpc>
                <a:spcPct val="90000"/>
              </a:lnSpc>
            </a:pPr>
            <a:r>
              <a:rPr lang="en-US" sz="2500" dirty="0">
                <a:solidFill>
                  <a:schemeClr val="bg1"/>
                </a:solidFill>
              </a:rPr>
              <a:t/>
            </a:r>
            <a:br>
              <a:rPr lang="en-US" sz="2500" dirty="0">
                <a:solidFill>
                  <a:schemeClr val="bg1"/>
                </a:solidFill>
              </a:rPr>
            </a:br>
            <a:r>
              <a:rPr lang="en-US" sz="2500" dirty="0">
                <a:solidFill>
                  <a:schemeClr val="bg1"/>
                </a:solidFill>
              </a:rPr>
              <a:t/>
            </a:r>
            <a:br>
              <a:rPr lang="en-US" sz="2500" dirty="0">
                <a:solidFill>
                  <a:schemeClr val="bg1"/>
                </a:solidFill>
              </a:rPr>
            </a:br>
            <a:r>
              <a:rPr lang="en-US" sz="2500" dirty="0">
                <a:solidFill>
                  <a:schemeClr val="bg1"/>
                </a:solidFill>
              </a:rPr>
              <a:t>Costs of Basic Dental Treatment</a:t>
            </a:r>
            <a:br>
              <a:rPr lang="en-US" sz="2500" dirty="0">
                <a:solidFill>
                  <a:schemeClr val="bg1"/>
                </a:solidFill>
              </a:rPr>
            </a:br>
            <a:r>
              <a:rPr lang="en-US" sz="2500" dirty="0">
                <a:solidFill>
                  <a:schemeClr val="bg1"/>
                </a:solidFill>
              </a:rPr>
              <a:t/>
            </a:r>
            <a:br>
              <a:rPr lang="en-US" sz="2500" dirty="0">
                <a:solidFill>
                  <a:schemeClr val="bg1"/>
                </a:solidFill>
              </a:rPr>
            </a:br>
            <a:r>
              <a:rPr lang="en-US" sz="1600" dirty="0">
                <a:solidFill>
                  <a:schemeClr val="bg1"/>
                </a:solidFill>
              </a:rPr>
              <a:t>Survey of ADA 2016</a:t>
            </a:r>
            <a:r>
              <a:rPr lang="en-US" sz="2500" dirty="0">
                <a:solidFill>
                  <a:schemeClr val="bg1"/>
                </a:solidFill>
              </a:rPr>
              <a:t/>
            </a:r>
            <a:br>
              <a:rPr lang="en-US" sz="2500" dirty="0">
                <a:solidFill>
                  <a:schemeClr val="bg1"/>
                </a:solidFill>
              </a:rPr>
            </a:br>
            <a:r>
              <a:rPr lang="en-US" sz="2500" dirty="0">
                <a:solidFill>
                  <a:schemeClr val="bg1"/>
                </a:solidFill>
              </a:rPr>
              <a:t/>
            </a:r>
            <a:br>
              <a:rPr lang="en-US" sz="2500" dirty="0">
                <a:solidFill>
                  <a:schemeClr val="bg1"/>
                </a:solidFill>
              </a:rPr>
            </a:br>
            <a:endParaRPr lang="en-US" sz="2500" dirty="0">
              <a:solidFill>
                <a:schemeClr val="bg1"/>
              </a:solidFill>
            </a:endParaRPr>
          </a:p>
        </p:txBody>
      </p:sp>
      <p:graphicFrame>
        <p:nvGraphicFramePr>
          <p:cNvPr id="5" name="Content Placeholder 2">
            <a:extLst>
              <a:ext uri="{FF2B5EF4-FFF2-40B4-BE49-F238E27FC236}">
                <a16:creationId xmlns:a16="http://schemas.microsoft.com/office/drawing/2014/main" xmlns="" id="{CA27719F-00B4-4347-BDCE-8E611C2C04EC}"/>
              </a:ext>
            </a:extLst>
          </p:cNvPr>
          <p:cNvGraphicFramePr>
            <a:graphicFrameLocks noGrp="1"/>
          </p:cNvGraphicFramePr>
          <p:nvPr>
            <p:ph idx="1"/>
            <p:extLst>
              <p:ext uri="{D42A27DB-BD31-4B8C-83A1-F6EECF244321}">
                <p14:modId xmlns:p14="http://schemas.microsoft.com/office/powerpoint/2010/main" val="3372536791"/>
              </p:ext>
            </p:extLst>
          </p:nvPr>
        </p:nvGraphicFramePr>
        <p:xfrm>
          <a:off x="4713144" y="641551"/>
          <a:ext cx="6832212" cy="610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9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 name="Rectangle 4">
            <a:extLst>
              <a:ext uri="{FF2B5EF4-FFF2-40B4-BE49-F238E27FC236}">
                <a16:creationId xmlns:a16="http://schemas.microsoft.com/office/drawing/2014/main" xmlns="" id="{334BD42D-2FF7-40EB-A8C4-DE572FA7F1B5}"/>
              </a:ext>
            </a:extLst>
          </p:cNvPr>
          <p:cNvSpPr/>
          <p:nvPr/>
        </p:nvSpPr>
        <p:spPr>
          <a:xfrm>
            <a:off x="2741806" y="2340094"/>
            <a:ext cx="184731" cy="1431161"/>
          </a:xfrm>
          <a:prstGeom prst="rect">
            <a:avLst/>
          </a:prstGeom>
        </p:spPr>
        <p:txBody>
          <a:bodyPr wrap="none">
            <a:spAutoFit/>
          </a:bodyPr>
          <a:lstStyle/>
          <a:p>
            <a:pPr>
              <a:spcAft>
                <a:spcPts val="600"/>
              </a:spcAft>
            </a:pPr>
            <a:endParaRPr lang="en-US" dirty="0"/>
          </a:p>
          <a:p>
            <a:pPr>
              <a:spcAft>
                <a:spcPts val="600"/>
              </a:spcAft>
            </a:pPr>
            <a:endParaRPr lang="en-US" dirty="0"/>
          </a:p>
          <a:p>
            <a:pPr>
              <a:spcAft>
                <a:spcPts val="600"/>
              </a:spcAft>
            </a:pPr>
            <a:endParaRPr lang="en-US" dirty="0"/>
          </a:p>
          <a:p>
            <a:pPr lvl="0">
              <a:spcAft>
                <a:spcPts val="600"/>
              </a:spcAft>
            </a:pPr>
            <a:endParaRPr lang="en-US" dirty="0"/>
          </a:p>
        </p:txBody>
      </p:sp>
      <p:sp>
        <p:nvSpPr>
          <p:cNvPr id="2" name="Title 1">
            <a:extLst>
              <a:ext uri="{FF2B5EF4-FFF2-40B4-BE49-F238E27FC236}">
                <a16:creationId xmlns:a16="http://schemas.microsoft.com/office/drawing/2014/main" xmlns="" id="{4A397FCF-E156-4328-A77F-14C28E47AFC8}"/>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Trends in Dentistry</a:t>
            </a:r>
          </a:p>
        </p:txBody>
      </p:sp>
      <p:graphicFrame>
        <p:nvGraphicFramePr>
          <p:cNvPr id="7" name="Content Placeholder 2">
            <a:extLst>
              <a:ext uri="{FF2B5EF4-FFF2-40B4-BE49-F238E27FC236}">
                <a16:creationId xmlns:a16="http://schemas.microsoft.com/office/drawing/2014/main" xmlns="" id="{9F202A44-D601-49B2-9C15-28306E1C3C80}"/>
              </a:ext>
            </a:extLst>
          </p:cNvPr>
          <p:cNvGraphicFramePr>
            <a:graphicFrameLocks noGrp="1"/>
          </p:cNvGraphicFramePr>
          <p:nvPr>
            <p:ph idx="1"/>
            <p:extLst>
              <p:ext uri="{D42A27DB-BD31-4B8C-83A1-F6EECF244321}">
                <p14:modId xmlns:p14="http://schemas.microsoft.com/office/powerpoint/2010/main" val="194476311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31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FB4B4A78-BA4B-4A1D-90A8-CC042C7019C0}"/>
              </a:ext>
            </a:extLst>
          </p:cNvPr>
          <p:cNvSpPr>
            <a:spLocks noGrp="1"/>
          </p:cNvSpPr>
          <p:nvPr>
            <p:ph type="title"/>
          </p:nvPr>
        </p:nvSpPr>
        <p:spPr>
          <a:xfrm>
            <a:off x="1259893" y="3101093"/>
            <a:ext cx="2454052" cy="3029344"/>
          </a:xfrm>
        </p:spPr>
        <p:txBody>
          <a:bodyPr>
            <a:normAutofit fontScale="90000"/>
          </a:bodyPr>
          <a:lstStyle/>
          <a:p>
            <a:pPr>
              <a:lnSpc>
                <a:spcPct val="90000"/>
              </a:lnSpc>
            </a:pPr>
            <a:r>
              <a:rPr lang="en-US" sz="1300" dirty="0">
                <a:solidFill>
                  <a:schemeClr val="bg1"/>
                </a:solidFill>
              </a:rPr>
              <a:t>Marko Vujicic, PHD </a:t>
            </a:r>
            <a:br>
              <a:rPr lang="en-US" sz="1300" dirty="0">
                <a:solidFill>
                  <a:schemeClr val="bg1"/>
                </a:solidFill>
              </a:rPr>
            </a:br>
            <a:r>
              <a:rPr lang="en-US" sz="1300" dirty="0">
                <a:solidFill>
                  <a:schemeClr val="bg1"/>
                </a:solidFill>
              </a:rPr>
              <a:t>The Chief Economist and Vice President, Health Policy Institute, American Dental Association</a:t>
            </a:r>
            <a:br>
              <a:rPr lang="en-US" sz="1300" dirty="0">
                <a:solidFill>
                  <a:schemeClr val="bg1"/>
                </a:solidFill>
              </a:rPr>
            </a:br>
            <a:r>
              <a:rPr lang="en-US" sz="1300" dirty="0">
                <a:solidFill>
                  <a:schemeClr val="bg1"/>
                </a:solidFill>
              </a:rPr>
              <a:t>JADA 149(3) March</a:t>
            </a:r>
            <a:br>
              <a:rPr lang="en-US" sz="1300" dirty="0">
                <a:solidFill>
                  <a:schemeClr val="bg1"/>
                </a:solidFill>
              </a:rPr>
            </a:br>
            <a:r>
              <a:rPr lang="en-US" sz="1300" dirty="0">
                <a:solidFill>
                  <a:schemeClr val="bg1"/>
                </a:solidFill>
              </a:rPr>
              <a:t/>
            </a:r>
            <a:br>
              <a:rPr lang="en-US" sz="1300" dirty="0">
                <a:solidFill>
                  <a:schemeClr val="bg1"/>
                </a:solidFill>
              </a:rPr>
            </a:br>
            <a:r>
              <a:rPr lang="en-US" sz="1300" dirty="0">
                <a:solidFill>
                  <a:schemeClr val="bg1"/>
                </a:solidFill>
              </a:rPr>
              <a:t>                                              </a:t>
            </a:r>
            <a:r>
              <a:rPr lang="en-US" sz="2400" b="1" dirty="0">
                <a:solidFill>
                  <a:schemeClr val="bg1"/>
                </a:solidFill>
              </a:rPr>
              <a:t>Our dental care system is stuck</a:t>
            </a:r>
            <a:r>
              <a:rPr lang="en-US" sz="1300" dirty="0">
                <a:solidFill>
                  <a:schemeClr val="bg1"/>
                </a:solidFill>
              </a:rPr>
              <a:t/>
            </a:r>
            <a:br>
              <a:rPr lang="en-US" sz="1300" dirty="0">
                <a:solidFill>
                  <a:schemeClr val="bg1"/>
                </a:solidFill>
              </a:rPr>
            </a:br>
            <a:r>
              <a:rPr lang="en-US" sz="1300" dirty="0">
                <a:solidFill>
                  <a:schemeClr val="bg1"/>
                </a:solidFill>
              </a:rPr>
              <a:t/>
            </a:r>
            <a:br>
              <a:rPr lang="en-US" sz="1300" dirty="0">
                <a:solidFill>
                  <a:schemeClr val="bg1"/>
                </a:solidFill>
              </a:rPr>
            </a:br>
            <a:r>
              <a:rPr lang="en-US" sz="1300" dirty="0">
                <a:solidFill>
                  <a:schemeClr val="bg1"/>
                </a:solidFill>
              </a:rPr>
              <a:t/>
            </a:r>
            <a:br>
              <a:rPr lang="en-US" sz="1300" dirty="0">
                <a:solidFill>
                  <a:schemeClr val="bg1"/>
                </a:solidFill>
              </a:rPr>
            </a:br>
            <a:r>
              <a:rPr lang="en-US" sz="1300" dirty="0">
                <a:solidFill>
                  <a:schemeClr val="bg1"/>
                </a:solidFill>
              </a:rPr>
              <a:t/>
            </a:r>
            <a:br>
              <a:rPr lang="en-US" sz="1300" dirty="0">
                <a:solidFill>
                  <a:schemeClr val="bg1"/>
                </a:solidFill>
              </a:rPr>
            </a:br>
            <a:endParaRPr lang="en-US" sz="1300" dirty="0">
              <a:solidFill>
                <a:schemeClr val="bg1"/>
              </a:solidFill>
            </a:endParaRPr>
          </a:p>
        </p:txBody>
      </p:sp>
      <p:graphicFrame>
        <p:nvGraphicFramePr>
          <p:cNvPr id="5" name="Content Placeholder 2">
            <a:extLst>
              <a:ext uri="{FF2B5EF4-FFF2-40B4-BE49-F238E27FC236}">
                <a16:creationId xmlns:a16="http://schemas.microsoft.com/office/drawing/2014/main" xmlns="" id="{06B81698-F722-4875-BAED-721B161C2373}"/>
              </a:ext>
            </a:extLst>
          </p:cNvPr>
          <p:cNvGraphicFramePr>
            <a:graphicFrameLocks noGrp="1"/>
          </p:cNvGraphicFramePr>
          <p:nvPr>
            <p:ph idx="1"/>
            <p:extLst>
              <p:ext uri="{D42A27DB-BD31-4B8C-83A1-F6EECF244321}">
                <p14:modId xmlns:p14="http://schemas.microsoft.com/office/powerpoint/2010/main" val="230286615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35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9" name="Group 50">
            <a:extLst>
              <a:ext uri="{FF2B5EF4-FFF2-40B4-BE49-F238E27FC236}">
                <a16:creationId xmlns:a16="http://schemas.microsoft.com/office/drawing/2014/main" xmlns="" id="{166BF9EE-F7AC-4FA5-AC7E-001B3A642F7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xmlns="" id="{3B48D182-44E3-4D8B-ACEF-F1A900BE4430}"/>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3" name="Freeform 12">
              <a:extLst>
                <a:ext uri="{FF2B5EF4-FFF2-40B4-BE49-F238E27FC236}">
                  <a16:creationId xmlns:a16="http://schemas.microsoft.com/office/drawing/2014/main" xmlns="" id="{355A535A-A489-477F-A314-593AA8CAFB2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4" name="Freeform 13">
              <a:extLst>
                <a:ext uri="{FF2B5EF4-FFF2-40B4-BE49-F238E27FC236}">
                  <a16:creationId xmlns:a16="http://schemas.microsoft.com/office/drawing/2014/main" xmlns="" id="{954C2D4C-FD83-4EF4-9312-04442ABD66BF}"/>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5" name="Freeform 14">
              <a:extLst>
                <a:ext uri="{FF2B5EF4-FFF2-40B4-BE49-F238E27FC236}">
                  <a16:creationId xmlns:a16="http://schemas.microsoft.com/office/drawing/2014/main" xmlns="" id="{C20701C2-CD9A-4698-BC97-E1085820C2C9}"/>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6" name="Freeform 15">
              <a:extLst>
                <a:ext uri="{FF2B5EF4-FFF2-40B4-BE49-F238E27FC236}">
                  <a16:creationId xmlns:a16="http://schemas.microsoft.com/office/drawing/2014/main" xmlns="" id="{62575C35-466F-42AE-87A1-D691849AB8CF}"/>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7" name="Freeform 16">
              <a:extLst>
                <a:ext uri="{FF2B5EF4-FFF2-40B4-BE49-F238E27FC236}">
                  <a16:creationId xmlns:a16="http://schemas.microsoft.com/office/drawing/2014/main" xmlns="" id="{58236F37-6119-45AC-80A0-CD2C311B505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8" name="Freeform 17">
              <a:extLst>
                <a:ext uri="{FF2B5EF4-FFF2-40B4-BE49-F238E27FC236}">
                  <a16:creationId xmlns:a16="http://schemas.microsoft.com/office/drawing/2014/main" xmlns="" id="{F3FDD799-39FE-4D6F-9A64-2F472B215078}"/>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9" name="Freeform 18">
              <a:extLst>
                <a:ext uri="{FF2B5EF4-FFF2-40B4-BE49-F238E27FC236}">
                  <a16:creationId xmlns:a16="http://schemas.microsoft.com/office/drawing/2014/main" xmlns="" id="{9820D241-1D49-442C-A95A-00BC1BF9E295}"/>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0" name="Freeform 19">
              <a:extLst>
                <a:ext uri="{FF2B5EF4-FFF2-40B4-BE49-F238E27FC236}">
                  <a16:creationId xmlns:a16="http://schemas.microsoft.com/office/drawing/2014/main" xmlns="" id="{EBC2197C-B383-4866-8ABD-74222400BE8E}"/>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1" name="Freeform 20">
              <a:extLst>
                <a:ext uri="{FF2B5EF4-FFF2-40B4-BE49-F238E27FC236}">
                  <a16:creationId xmlns:a16="http://schemas.microsoft.com/office/drawing/2014/main" xmlns="" id="{404B06AA-FC93-4471-9DE4-56A401E70A50}"/>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2" name="Freeform 21">
              <a:extLst>
                <a:ext uri="{FF2B5EF4-FFF2-40B4-BE49-F238E27FC236}">
                  <a16:creationId xmlns:a16="http://schemas.microsoft.com/office/drawing/2014/main" xmlns="" id="{E580600C-013F-4FAF-8FB7-4CC0FA80A92B}"/>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3" name="Freeform 22">
              <a:extLst>
                <a:ext uri="{FF2B5EF4-FFF2-40B4-BE49-F238E27FC236}">
                  <a16:creationId xmlns:a16="http://schemas.microsoft.com/office/drawing/2014/main" xmlns="" id="{9BFCF199-64B2-4AEE-88C4-E954ABF36278}"/>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64">
            <a:extLst>
              <a:ext uri="{FF2B5EF4-FFF2-40B4-BE49-F238E27FC236}">
                <a16:creationId xmlns:a16="http://schemas.microsoft.com/office/drawing/2014/main" xmlns="" id="{E312DBA5-56D8-42B2-BA94-28168C2A6703}"/>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66" name="Freeform 27">
              <a:extLst>
                <a:ext uri="{FF2B5EF4-FFF2-40B4-BE49-F238E27FC236}">
                  <a16:creationId xmlns:a16="http://schemas.microsoft.com/office/drawing/2014/main" xmlns="" id="{7AD46C74-3117-46B0-B267-0F61B57CACE3}"/>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7" name="Freeform 28">
              <a:extLst>
                <a:ext uri="{FF2B5EF4-FFF2-40B4-BE49-F238E27FC236}">
                  <a16:creationId xmlns:a16="http://schemas.microsoft.com/office/drawing/2014/main" xmlns="" id="{8C13B810-9664-45D8-8510-D6ED0ADD7217}"/>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8" name="Freeform 29">
              <a:extLst>
                <a:ext uri="{FF2B5EF4-FFF2-40B4-BE49-F238E27FC236}">
                  <a16:creationId xmlns:a16="http://schemas.microsoft.com/office/drawing/2014/main" xmlns="" id="{10306E52-A922-4458-BCCE-C3C840CC7556}"/>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9" name="Freeform 30">
              <a:extLst>
                <a:ext uri="{FF2B5EF4-FFF2-40B4-BE49-F238E27FC236}">
                  <a16:creationId xmlns:a16="http://schemas.microsoft.com/office/drawing/2014/main" xmlns="" id="{CB578819-B7E7-4250-932F-52AE2A2A9A57}"/>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0" name="Freeform 31">
              <a:extLst>
                <a:ext uri="{FF2B5EF4-FFF2-40B4-BE49-F238E27FC236}">
                  <a16:creationId xmlns:a16="http://schemas.microsoft.com/office/drawing/2014/main" xmlns="" id="{454B9C91-B623-424A-B16E-F764F189D300}"/>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1" name="Freeform 32">
              <a:extLst>
                <a:ext uri="{FF2B5EF4-FFF2-40B4-BE49-F238E27FC236}">
                  <a16:creationId xmlns:a16="http://schemas.microsoft.com/office/drawing/2014/main" xmlns="" id="{EFD03C4A-8484-41E6-B458-032F1DCA70AA}"/>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2" name="Freeform 33">
              <a:extLst>
                <a:ext uri="{FF2B5EF4-FFF2-40B4-BE49-F238E27FC236}">
                  <a16:creationId xmlns:a16="http://schemas.microsoft.com/office/drawing/2014/main" xmlns="" id="{DDC2F3C3-1D4E-4913-9C5C-F9A65B47E5CA}"/>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3" name="Freeform 34">
              <a:extLst>
                <a:ext uri="{FF2B5EF4-FFF2-40B4-BE49-F238E27FC236}">
                  <a16:creationId xmlns:a16="http://schemas.microsoft.com/office/drawing/2014/main" xmlns="" id="{1E15BCA2-2420-4C53-ADE9-40FBAC238443}"/>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4" name="Freeform 35">
              <a:extLst>
                <a:ext uri="{FF2B5EF4-FFF2-40B4-BE49-F238E27FC236}">
                  <a16:creationId xmlns:a16="http://schemas.microsoft.com/office/drawing/2014/main" xmlns="" id="{73D5FBF4-7129-4C51-B603-E3BC3341951B}"/>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5" name="Freeform 36">
              <a:extLst>
                <a:ext uri="{FF2B5EF4-FFF2-40B4-BE49-F238E27FC236}">
                  <a16:creationId xmlns:a16="http://schemas.microsoft.com/office/drawing/2014/main" xmlns="" id="{0165B164-CE2A-494C-88FC-507232B37C08}"/>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6" name="Freeform 37">
              <a:extLst>
                <a:ext uri="{FF2B5EF4-FFF2-40B4-BE49-F238E27FC236}">
                  <a16:creationId xmlns:a16="http://schemas.microsoft.com/office/drawing/2014/main" xmlns="" id="{87F127E5-B10B-4D18-BCF0-E7C3C7F401EC}"/>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7" name="Freeform 38">
              <a:extLst>
                <a:ext uri="{FF2B5EF4-FFF2-40B4-BE49-F238E27FC236}">
                  <a16:creationId xmlns:a16="http://schemas.microsoft.com/office/drawing/2014/main" xmlns="" id="{FC692D59-F28D-4E42-B435-225F2C6CFA3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1" name="Rectangle 78">
            <a:extLst>
              <a:ext uri="{FF2B5EF4-FFF2-40B4-BE49-F238E27FC236}">
                <a16:creationId xmlns:a16="http://schemas.microsoft.com/office/drawing/2014/main" xmlns=""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11">
            <a:extLst>
              <a:ext uri="{FF2B5EF4-FFF2-40B4-BE49-F238E27FC236}">
                <a16:creationId xmlns:a16="http://schemas.microsoft.com/office/drawing/2014/main" xmlns=""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Content Placeholder 3" descr="SurgeonGeneralSeal.jpg">
            <a:extLst>
              <a:ext uri="{FF2B5EF4-FFF2-40B4-BE49-F238E27FC236}">
                <a16:creationId xmlns:a16="http://schemas.microsoft.com/office/drawing/2014/main" xmlns="" id="{E41C259E-985A-43E7-82E5-E458035D5880}"/>
              </a:ext>
            </a:extLst>
          </p:cNvPr>
          <p:cNvPicPr>
            <a:picLocks noChangeAspect="1"/>
          </p:cNvPicPr>
          <p:nvPr/>
        </p:nvPicPr>
        <p:blipFill>
          <a:blip r:embed="rId3" cstate="print"/>
          <a:stretch>
            <a:fillRect/>
          </a:stretch>
        </p:blipFill>
        <p:spPr>
          <a:xfrm>
            <a:off x="8631452" y="2605011"/>
            <a:ext cx="2873159" cy="2786964"/>
          </a:xfrm>
          <a:prstGeom prst="rect">
            <a:avLst/>
          </a:prstGeom>
        </p:spPr>
      </p:pic>
      <p:sp>
        <p:nvSpPr>
          <p:cNvPr id="2" name="Title 1">
            <a:extLst>
              <a:ext uri="{FF2B5EF4-FFF2-40B4-BE49-F238E27FC236}">
                <a16:creationId xmlns:a16="http://schemas.microsoft.com/office/drawing/2014/main" xmlns="" id="{23B2F6EC-3DC9-46DB-A07E-C07A1FFB1E96}"/>
              </a:ext>
            </a:extLst>
          </p:cNvPr>
          <p:cNvSpPr>
            <a:spLocks noGrp="1"/>
          </p:cNvSpPr>
          <p:nvPr>
            <p:ph type="title"/>
          </p:nvPr>
        </p:nvSpPr>
        <p:spPr>
          <a:xfrm>
            <a:off x="2592925" y="624110"/>
            <a:ext cx="8911687" cy="1280890"/>
          </a:xfrm>
        </p:spPr>
        <p:txBody>
          <a:bodyPr vert="horz" lIns="91440" tIns="45720" rIns="91440" bIns="45720" rtlCol="0" anchor="t">
            <a:normAutofit/>
          </a:bodyPr>
          <a:lstStyle/>
          <a:p>
            <a:pPr>
              <a:lnSpc>
                <a:spcPct val="90000"/>
              </a:lnSpc>
            </a:pPr>
            <a:r>
              <a:rPr lang="en-US" sz="2000" dirty="0"/>
              <a:t/>
            </a:r>
            <a:br>
              <a:rPr lang="en-US" sz="2000" dirty="0"/>
            </a:br>
            <a:r>
              <a:rPr lang="en-US" sz="2000" dirty="0"/>
              <a:t>The </a:t>
            </a:r>
            <a:r>
              <a:rPr lang="en-US" sz="2000" dirty="0" smtClean="0"/>
              <a:t>Long </a:t>
            </a:r>
            <a:r>
              <a:rPr lang="en-US" sz="2000" dirty="0"/>
              <a:t>Journey of Integrating Oral Care with Overall Health Care</a:t>
            </a:r>
            <a:r>
              <a:rPr lang="en-US" sz="2400" dirty="0"/>
              <a:t/>
            </a:r>
            <a:br>
              <a:rPr lang="en-US" sz="2400" dirty="0"/>
            </a:br>
            <a:r>
              <a:rPr lang="en-US" sz="1200" dirty="0"/>
              <a:t>1988 Surgeon General 1988, Dr. Koop</a:t>
            </a:r>
          </a:p>
        </p:txBody>
      </p:sp>
      <p:sp>
        <p:nvSpPr>
          <p:cNvPr id="3" name="Content Placeholder 2">
            <a:extLst>
              <a:ext uri="{FF2B5EF4-FFF2-40B4-BE49-F238E27FC236}">
                <a16:creationId xmlns:a16="http://schemas.microsoft.com/office/drawing/2014/main" xmlns="" id="{54E53068-2441-47AF-85FC-AE9239820284}"/>
              </a:ext>
            </a:extLst>
          </p:cNvPr>
          <p:cNvSpPr>
            <a:spLocks noGrp="1"/>
          </p:cNvSpPr>
          <p:nvPr>
            <p:ph idx="4294967295"/>
          </p:nvPr>
        </p:nvSpPr>
        <p:spPr>
          <a:xfrm>
            <a:off x="2589212" y="2125362"/>
            <a:ext cx="5835121" cy="3785860"/>
          </a:xfrm>
        </p:spPr>
        <p:txBody>
          <a:bodyPr vert="horz" lIns="91440" tIns="45720" rIns="91440" bIns="45720" rtlCol="0">
            <a:normAutofit/>
          </a:bodyPr>
          <a:lstStyle/>
          <a:p>
            <a:pPr marL="0" indent="0">
              <a:lnSpc>
                <a:spcPct val="90000"/>
              </a:lnSpc>
            </a:pPr>
            <a:r>
              <a:rPr lang="en-US" dirty="0"/>
              <a:t>1. </a:t>
            </a:r>
            <a:r>
              <a:rPr lang="en-US" b="1" dirty="0"/>
              <a:t>Oral Health is integral </a:t>
            </a:r>
            <a:r>
              <a:rPr lang="en-US" dirty="0"/>
              <a:t>to total heath</a:t>
            </a:r>
          </a:p>
          <a:p>
            <a:pPr marL="0" indent="0">
              <a:lnSpc>
                <a:spcPct val="90000"/>
              </a:lnSpc>
            </a:pPr>
            <a:r>
              <a:rPr lang="en-US" dirty="0"/>
              <a:t>2. Need a </a:t>
            </a:r>
            <a:r>
              <a:rPr lang="en-US" b="1" dirty="0"/>
              <a:t>qualified dental work force </a:t>
            </a:r>
            <a:r>
              <a:rPr lang="en-US" dirty="0"/>
              <a:t>and</a:t>
            </a:r>
            <a:r>
              <a:rPr lang="en-US" b="1" dirty="0"/>
              <a:t> </a:t>
            </a:r>
            <a:r>
              <a:rPr lang="en-US" dirty="0"/>
              <a:t>support for the education of this work force must continue to come from both public and private sources</a:t>
            </a:r>
          </a:p>
          <a:p>
            <a:pPr marL="0" indent="0">
              <a:lnSpc>
                <a:spcPct val="90000"/>
              </a:lnSpc>
            </a:pPr>
            <a:r>
              <a:rPr lang="en-US" dirty="0"/>
              <a:t>3. Need to </a:t>
            </a:r>
            <a:r>
              <a:rPr lang="en-US" b="1" dirty="0" smtClean="0"/>
              <a:t>design </a:t>
            </a:r>
            <a:r>
              <a:rPr lang="en-US" b="1" dirty="0"/>
              <a:t>and implement curriculum</a:t>
            </a:r>
            <a:r>
              <a:rPr lang="en-US" dirty="0"/>
              <a:t>, </a:t>
            </a:r>
          </a:p>
          <a:p>
            <a:pPr marL="0" indent="0">
              <a:lnSpc>
                <a:spcPct val="90000"/>
              </a:lnSpc>
            </a:pPr>
            <a:r>
              <a:rPr lang="en-US" dirty="0"/>
              <a:t>4</a:t>
            </a:r>
            <a:r>
              <a:rPr lang="en-US" b="1" dirty="0"/>
              <a:t>. Need to reduce the wide disparities </a:t>
            </a:r>
            <a:r>
              <a:rPr lang="en-US" dirty="0"/>
              <a:t>in oral health status and access to care</a:t>
            </a:r>
          </a:p>
        </p:txBody>
      </p:sp>
    </p:spTree>
    <p:extLst>
      <p:ext uri="{BB962C8B-B14F-4D97-AF65-F5344CB8AC3E}">
        <p14:creationId xmlns:p14="http://schemas.microsoft.com/office/powerpoint/2010/main" val="148552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4AD295-B74E-4217-8D7C-AFCF7442E8DC}"/>
              </a:ext>
            </a:extLst>
          </p:cNvPr>
          <p:cNvSpPr/>
          <p:nvPr/>
        </p:nvSpPr>
        <p:spPr>
          <a:xfrm>
            <a:off x="3048000" y="1443841"/>
            <a:ext cx="6096000" cy="3785652"/>
          </a:xfrm>
          <a:prstGeom prst="rect">
            <a:avLst/>
          </a:prstGeom>
        </p:spPr>
        <p:txBody>
          <a:bodyPr>
            <a:spAutoFit/>
          </a:bodyPr>
          <a:lstStyle/>
          <a:p>
            <a:r>
              <a:rPr lang="en-US" sz="2000" b="1" dirty="0">
                <a:solidFill>
                  <a:srgbClr val="7030A0"/>
                </a:solidFill>
                <a:latin typeface="Times New Roman" panose="02020603050405020304" pitchFamily="18" charset="0"/>
                <a:ea typeface="Times New Roman" panose="02020603050405020304" pitchFamily="18" charset="0"/>
              </a:rPr>
              <a:t>Significant progress </a:t>
            </a:r>
            <a:r>
              <a:rPr lang="en-US" sz="2000" dirty="0">
                <a:latin typeface="Times New Roman" panose="02020603050405020304" pitchFamily="18" charset="0"/>
                <a:ea typeface="Times New Roman" panose="02020603050405020304" pitchFamily="18" charset="0"/>
              </a:rPr>
              <a:t>in individual and community oral disease prevention and oral health promotion. </a:t>
            </a:r>
          </a:p>
          <a:p>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Dentistry has also </a:t>
            </a:r>
            <a:r>
              <a:rPr lang="en-US" sz="2000" b="1" dirty="0">
                <a:solidFill>
                  <a:srgbClr val="7030A0"/>
                </a:solidFill>
                <a:latin typeface="Times New Roman" panose="02020603050405020304" pitchFamily="18" charset="0"/>
                <a:ea typeface="Times New Roman" panose="02020603050405020304" pitchFamily="18" charset="0"/>
              </a:rPr>
              <a:t>improved its knowledge </a:t>
            </a:r>
            <a:r>
              <a:rPr lang="en-US" sz="2000" dirty="0">
                <a:latin typeface="Times New Roman" panose="02020603050405020304" pitchFamily="18" charset="0"/>
                <a:ea typeface="Times New Roman" panose="02020603050405020304" pitchFamily="18" charset="0"/>
              </a:rPr>
              <a:t>of the best ways to prevent and treat oral health problems. </a:t>
            </a:r>
          </a:p>
          <a:p>
            <a:endParaRPr lang="en-US" sz="2000" dirty="0">
              <a:latin typeface="Times New Roman" panose="02020603050405020304" pitchFamily="18" charset="0"/>
              <a:ea typeface="Times New Roman" panose="02020603050405020304" pitchFamily="18" charset="0"/>
            </a:endParaRPr>
          </a:p>
          <a:p>
            <a:r>
              <a:rPr lang="en-US" sz="2000" b="1" dirty="0">
                <a:solidFill>
                  <a:srgbClr val="7030A0"/>
                </a:solidFill>
                <a:latin typeface="Times New Roman" panose="02020603050405020304" pitchFamily="18" charset="0"/>
                <a:ea typeface="Times New Roman" panose="02020603050405020304" pitchFamily="18" charset="0"/>
              </a:rPr>
              <a:t>Reduction of disparities has been minimal </a:t>
            </a:r>
            <a:r>
              <a:rPr lang="en-US" sz="2000" dirty="0">
                <a:latin typeface="Times New Roman" panose="02020603050405020304" pitchFamily="18" charset="0"/>
                <a:ea typeface="Times New Roman" panose="02020603050405020304" pitchFamily="18" charset="0"/>
              </a:rPr>
              <a:t>for the adult population. </a:t>
            </a:r>
          </a:p>
          <a:p>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 </a:t>
            </a:r>
            <a:r>
              <a:rPr lang="en-US" sz="2000" b="1" dirty="0">
                <a:solidFill>
                  <a:srgbClr val="7030A0"/>
                </a:solidFill>
                <a:latin typeface="Times New Roman" panose="02020603050405020304" pitchFamily="18" charset="0"/>
                <a:ea typeface="Times New Roman" panose="02020603050405020304" pitchFamily="18" charset="0"/>
              </a:rPr>
              <a:t>Minimal progress in educating </a:t>
            </a:r>
            <a:r>
              <a:rPr lang="en-US" sz="2000" b="1" dirty="0">
                <a:latin typeface="Times New Roman" panose="02020603050405020304" pitchFamily="18" charset="0"/>
                <a:ea typeface="Times New Roman" panose="02020603050405020304" pitchFamily="18" charset="0"/>
              </a:rPr>
              <a:t>non-dental practitioners about the importance of oral health </a:t>
            </a:r>
            <a:r>
              <a:rPr lang="en-US" sz="2000" dirty="0">
                <a:latin typeface="Times New Roman" panose="02020603050405020304" pitchFamily="18" charset="0"/>
                <a:ea typeface="Times New Roman" panose="02020603050405020304" pitchFamily="18" charset="0"/>
              </a:rPr>
              <a:t>and their role in assuring it improves.</a:t>
            </a:r>
          </a:p>
        </p:txBody>
      </p:sp>
      <p:sp>
        <p:nvSpPr>
          <p:cNvPr id="2" name="Title 1">
            <a:extLst>
              <a:ext uri="{FF2B5EF4-FFF2-40B4-BE49-F238E27FC236}">
                <a16:creationId xmlns:a16="http://schemas.microsoft.com/office/drawing/2014/main" xmlns="" id="{77F612BF-C014-4192-9508-C9E9BD39ABA7}"/>
              </a:ext>
            </a:extLst>
          </p:cNvPr>
          <p:cNvSpPr>
            <a:spLocks noGrp="1"/>
          </p:cNvSpPr>
          <p:nvPr>
            <p:ph type="title" idx="4294967295"/>
          </p:nvPr>
        </p:nvSpPr>
        <p:spPr>
          <a:xfrm>
            <a:off x="3279775" y="623888"/>
            <a:ext cx="8912225" cy="622300"/>
          </a:xfrm>
        </p:spPr>
        <p:txBody>
          <a:bodyPr>
            <a:normAutofit/>
          </a:bodyPr>
          <a:lstStyle/>
          <a:p>
            <a:r>
              <a:rPr lang="en-US" sz="2400" dirty="0"/>
              <a:t>Progress and Failure</a:t>
            </a:r>
          </a:p>
        </p:txBody>
      </p:sp>
    </p:spTree>
    <p:extLst>
      <p:ext uri="{BB962C8B-B14F-4D97-AF65-F5344CB8AC3E}">
        <p14:creationId xmlns:p14="http://schemas.microsoft.com/office/powerpoint/2010/main" val="21728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7" name="Rectangle 74">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8"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71681" name="Title 1"/>
          <p:cNvSpPr>
            <a:spLocks noGrp="1"/>
          </p:cNvSpPr>
          <p:nvPr>
            <p:ph type="title"/>
          </p:nvPr>
        </p:nvSpPr>
        <p:spPr>
          <a:xfrm>
            <a:off x="1259893" y="3101093"/>
            <a:ext cx="2454052" cy="3029344"/>
          </a:xfrm>
        </p:spPr>
        <p:txBody>
          <a:bodyPr>
            <a:normAutofit/>
          </a:bodyPr>
          <a:lstStyle/>
          <a:p>
            <a:pPr lvl="0"/>
            <a:r>
              <a:rPr lang="en-US" sz="3000" b="1" dirty="0">
                <a:solidFill>
                  <a:schemeClr val="bg1"/>
                </a:solidFill>
              </a:rPr>
              <a:t>Trend:</a:t>
            </a:r>
            <a:br>
              <a:rPr lang="en-US" sz="3000" b="1" dirty="0">
                <a:solidFill>
                  <a:schemeClr val="bg1"/>
                </a:solidFill>
              </a:rPr>
            </a:br>
            <a:r>
              <a:rPr lang="en-US" sz="3000" b="1" dirty="0">
                <a:solidFill>
                  <a:schemeClr val="bg1"/>
                </a:solidFill>
              </a:rPr>
              <a:t>Seniors seeking dental care</a:t>
            </a:r>
            <a:r>
              <a:rPr lang="en-US" sz="3000" dirty="0">
                <a:solidFill>
                  <a:schemeClr val="bg1"/>
                </a:solidFill>
              </a:rPr>
              <a:t/>
            </a:r>
            <a:br>
              <a:rPr lang="en-US" sz="3000" dirty="0">
                <a:solidFill>
                  <a:schemeClr val="bg1"/>
                </a:solidFill>
              </a:rPr>
            </a:br>
            <a:endParaRPr lang="en-US" sz="3000" dirty="0">
              <a:solidFill>
                <a:schemeClr val="bg1"/>
              </a:solidFill>
            </a:endParaRPr>
          </a:p>
        </p:txBody>
      </p:sp>
      <p:graphicFrame>
        <p:nvGraphicFramePr>
          <p:cNvPr id="71689" name="Content Placeholder 2">
            <a:extLst>
              <a:ext uri="{FF2B5EF4-FFF2-40B4-BE49-F238E27FC236}">
                <a16:creationId xmlns:a16="http://schemas.microsoft.com/office/drawing/2014/main" xmlns="" id="{4C9CFDC1-17F1-4783-BA39-D072E641795A}"/>
              </a:ext>
            </a:extLst>
          </p:cNvPr>
          <p:cNvGraphicFramePr>
            <a:graphicFrameLocks noGrp="1"/>
          </p:cNvGraphicFramePr>
          <p:nvPr>
            <p:ph idx="1"/>
            <p:extLst>
              <p:ext uri="{D42A27DB-BD31-4B8C-83A1-F6EECF244321}">
                <p14:modId xmlns:p14="http://schemas.microsoft.com/office/powerpoint/2010/main" val="320429744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579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73F52421-8460-4CF4-B716-BBA2159AB38B}"/>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Objectives</a:t>
            </a:r>
          </a:p>
        </p:txBody>
      </p:sp>
      <p:graphicFrame>
        <p:nvGraphicFramePr>
          <p:cNvPr id="5" name="Content Placeholder 2">
            <a:extLst>
              <a:ext uri="{FF2B5EF4-FFF2-40B4-BE49-F238E27FC236}">
                <a16:creationId xmlns:a16="http://schemas.microsoft.com/office/drawing/2014/main" xmlns="" id="{A69DD388-AF10-481B-8CBB-BC26FADE2861}"/>
              </a:ext>
            </a:extLst>
          </p:cNvPr>
          <p:cNvGraphicFramePr>
            <a:graphicFrameLocks noGrp="1"/>
          </p:cNvGraphicFramePr>
          <p:nvPr>
            <p:ph idx="1"/>
            <p:extLst>
              <p:ext uri="{D42A27DB-BD31-4B8C-83A1-F6EECF244321}">
                <p14:modId xmlns:p14="http://schemas.microsoft.com/office/powerpoint/2010/main" val="380669181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96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B0DA6-1E4A-450D-B768-69BC93815A4D}"/>
              </a:ext>
            </a:extLst>
          </p:cNvPr>
          <p:cNvSpPr>
            <a:spLocks noGrp="1"/>
          </p:cNvSpPr>
          <p:nvPr>
            <p:ph type="title"/>
          </p:nvPr>
        </p:nvSpPr>
        <p:spPr/>
        <p:txBody>
          <a:bodyPr/>
          <a:lstStyle/>
          <a:p>
            <a:r>
              <a:rPr lang="en-US" dirty="0"/>
              <a:t>Trend in Oral Health for Older Adults</a:t>
            </a:r>
          </a:p>
        </p:txBody>
      </p:sp>
      <p:sp>
        <p:nvSpPr>
          <p:cNvPr id="3" name="Content Placeholder 2">
            <a:extLst>
              <a:ext uri="{FF2B5EF4-FFF2-40B4-BE49-F238E27FC236}">
                <a16:creationId xmlns:a16="http://schemas.microsoft.com/office/drawing/2014/main" xmlns="" id="{2757A61E-F63E-4D42-957D-54BC23FABFD1}"/>
              </a:ext>
            </a:extLst>
          </p:cNvPr>
          <p:cNvSpPr>
            <a:spLocks noGrp="1"/>
          </p:cNvSpPr>
          <p:nvPr>
            <p:ph idx="1"/>
          </p:nvPr>
        </p:nvSpPr>
        <p:spPr/>
        <p:txBody>
          <a:bodyPr>
            <a:normAutofit/>
          </a:bodyPr>
          <a:lstStyle/>
          <a:p>
            <a:pPr lvl="0"/>
            <a:r>
              <a:rPr lang="en-US" sz="2000" b="1" dirty="0"/>
              <a:t>Edentulism</a:t>
            </a:r>
            <a:r>
              <a:rPr lang="en-US" sz="2000" dirty="0"/>
              <a:t>:  Rates have steadily reduced since 1999 50%-32</a:t>
            </a:r>
            <a:endParaRPr lang="en-US" sz="2000" b="1" dirty="0"/>
          </a:p>
          <a:p>
            <a:pPr lvl="0"/>
            <a:r>
              <a:rPr lang="en-US" sz="2000" b="1" dirty="0"/>
              <a:t>Caries</a:t>
            </a:r>
            <a:r>
              <a:rPr lang="en-US" sz="2000" dirty="0"/>
              <a:t> have increased…More teeth exposed</a:t>
            </a:r>
          </a:p>
          <a:p>
            <a:r>
              <a:rPr lang="en-US" sz="2000" b="1" dirty="0"/>
              <a:t> Incidence of Decay </a:t>
            </a:r>
            <a:r>
              <a:rPr lang="en-US" sz="2000" dirty="0"/>
              <a:t>in 2x incidence not institutionalized</a:t>
            </a:r>
            <a:r>
              <a:rPr lang="en-US" sz="2000" b="1" dirty="0"/>
              <a:t> </a:t>
            </a:r>
          </a:p>
          <a:p>
            <a:r>
              <a:rPr lang="en-US" sz="2000" b="1" dirty="0"/>
              <a:t>Periodontal Disease</a:t>
            </a:r>
            <a:r>
              <a:rPr lang="en-US" sz="2000" dirty="0"/>
              <a:t>: 47.2 percent, or 64.7 million American adults, have mild, moderate or severe periodontitis, the more advanced form of periodontal disease, seek treatment</a:t>
            </a:r>
          </a:p>
          <a:p>
            <a:pPr lvl="0"/>
            <a:endParaRPr lang="en-US" sz="2000" dirty="0"/>
          </a:p>
          <a:p>
            <a:pPr lvl="0"/>
            <a:endParaRPr lang="en-US" sz="2000" dirty="0"/>
          </a:p>
        </p:txBody>
      </p:sp>
    </p:spTree>
    <p:extLst>
      <p:ext uri="{BB962C8B-B14F-4D97-AF65-F5344CB8AC3E}">
        <p14:creationId xmlns:p14="http://schemas.microsoft.com/office/powerpoint/2010/main" val="299378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Case Scenario:		Pam</a:t>
            </a:r>
            <a:r>
              <a:rPr lang="en-US" dirty="0"/>
              <a:t/>
            </a:r>
            <a:br>
              <a:rPr lang="en-US" dirty="0"/>
            </a:br>
            <a:endParaRPr lang="en-US" dirty="0"/>
          </a:p>
        </p:txBody>
      </p:sp>
      <p:sp>
        <p:nvSpPr>
          <p:cNvPr id="3" name="Content Placeholder 2"/>
          <p:cNvSpPr>
            <a:spLocks noGrp="1"/>
          </p:cNvSpPr>
          <p:nvPr>
            <p:ph idx="1"/>
          </p:nvPr>
        </p:nvSpPr>
        <p:spPr>
          <a:solidFill>
            <a:srgbClr val="FFC000"/>
          </a:solidFill>
        </p:spPr>
        <p:txBody>
          <a:bodyPr>
            <a:normAutofit/>
          </a:bodyPr>
          <a:lstStyle/>
          <a:p>
            <a:r>
              <a:rPr lang="en-US" sz="1900" dirty="0"/>
              <a:t>Providers’ knowledge and attitudes about aging can affect how accurately distinguish normal changes associated with aging from acute illness and chronic disease.</a:t>
            </a:r>
          </a:p>
          <a:p>
            <a:r>
              <a:rPr lang="en-US" sz="1900" dirty="0"/>
              <a:t> </a:t>
            </a:r>
            <a:r>
              <a:rPr lang="en-US" sz="2000" b="1" dirty="0"/>
              <a:t>Ageism can take the form of a provider dismissing  Pam’s treatable pathology as a feature of old age, or treating expected changes of aging as though they were diseases…including oral health issue </a:t>
            </a:r>
          </a:p>
          <a:p>
            <a:r>
              <a:rPr lang="en-US" sz="1900" dirty="0"/>
              <a:t>(Kane, Ouslander, and Abrass, 2004)</a:t>
            </a:r>
          </a:p>
          <a:p>
            <a:endParaRPr lang="en-US" dirty="0"/>
          </a:p>
        </p:txBody>
      </p:sp>
    </p:spTree>
    <p:extLst>
      <p:ext uri="{BB962C8B-B14F-4D97-AF65-F5344CB8AC3E}">
        <p14:creationId xmlns:p14="http://schemas.microsoft.com/office/powerpoint/2010/main" val="314133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D306B45-25EE-434D-ABA9-A27B79320C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5D2B17EF-74EB-4C33-B2E2-8E727B2E7D68}"/>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2" name="Freeform 11">
              <a:extLst>
                <a:ext uri="{FF2B5EF4-FFF2-40B4-BE49-F238E27FC236}">
                  <a16:creationId xmlns:a16="http://schemas.microsoft.com/office/drawing/2014/main" xmlns="" id="{0A5F1F8A-3206-4B86-883F-65E98BB6E475}"/>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3" name="Freeform 12">
              <a:extLst>
                <a:ext uri="{FF2B5EF4-FFF2-40B4-BE49-F238E27FC236}">
                  <a16:creationId xmlns:a16="http://schemas.microsoft.com/office/drawing/2014/main" xmlns="" id="{6935F8C7-CC88-4243-9786-F3CDBF04A09F}"/>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4" name="Freeform 13">
              <a:extLst>
                <a:ext uri="{FF2B5EF4-FFF2-40B4-BE49-F238E27FC236}">
                  <a16:creationId xmlns:a16="http://schemas.microsoft.com/office/drawing/2014/main" xmlns="" id="{9AF7BAD9-71B3-40D8-A089-EFF7FE67BD66}"/>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5" name="Freeform 14">
              <a:extLst>
                <a:ext uri="{FF2B5EF4-FFF2-40B4-BE49-F238E27FC236}">
                  <a16:creationId xmlns:a16="http://schemas.microsoft.com/office/drawing/2014/main" xmlns="" id="{6467094F-AEF0-4D3B-BB76-8B3C1F08B937}"/>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6" name="Freeform 15">
              <a:extLst>
                <a:ext uri="{FF2B5EF4-FFF2-40B4-BE49-F238E27FC236}">
                  <a16:creationId xmlns:a16="http://schemas.microsoft.com/office/drawing/2014/main" xmlns="" id="{36F56AF9-DEF1-44E7-BF42-6AAC1AA9D19D}"/>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7" name="Freeform 16">
              <a:extLst>
                <a:ext uri="{FF2B5EF4-FFF2-40B4-BE49-F238E27FC236}">
                  <a16:creationId xmlns:a16="http://schemas.microsoft.com/office/drawing/2014/main" xmlns="" id="{A43EBE71-20BA-4A40-A513-516678089D1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8" name="Freeform 17">
              <a:extLst>
                <a:ext uri="{FF2B5EF4-FFF2-40B4-BE49-F238E27FC236}">
                  <a16:creationId xmlns:a16="http://schemas.microsoft.com/office/drawing/2014/main" xmlns="" id="{1DB39648-7B38-4D0B-93C5-048EC4A45C99}"/>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9" name="Freeform 18">
              <a:extLst>
                <a:ext uri="{FF2B5EF4-FFF2-40B4-BE49-F238E27FC236}">
                  <a16:creationId xmlns:a16="http://schemas.microsoft.com/office/drawing/2014/main" xmlns="" id="{8DD2661F-DE5F-45EA-B30B-7C6589638836}"/>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0" name="Freeform 19">
              <a:extLst>
                <a:ext uri="{FF2B5EF4-FFF2-40B4-BE49-F238E27FC236}">
                  <a16:creationId xmlns:a16="http://schemas.microsoft.com/office/drawing/2014/main" xmlns="" id="{ABF0A0E5-E68E-4183-A913-228692FD85EC}"/>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1" name="Freeform 20">
              <a:extLst>
                <a:ext uri="{FF2B5EF4-FFF2-40B4-BE49-F238E27FC236}">
                  <a16:creationId xmlns:a16="http://schemas.microsoft.com/office/drawing/2014/main" xmlns="" id="{615D8F55-8ACD-4EFE-A832-06E785479EA5}"/>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2" name="Freeform 21">
              <a:extLst>
                <a:ext uri="{FF2B5EF4-FFF2-40B4-BE49-F238E27FC236}">
                  <a16:creationId xmlns:a16="http://schemas.microsoft.com/office/drawing/2014/main" xmlns="" id="{0FDF4201-8CEC-474B-A6B1-88039B70416F}"/>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3" name="Freeform 22">
              <a:extLst>
                <a:ext uri="{FF2B5EF4-FFF2-40B4-BE49-F238E27FC236}">
                  <a16:creationId xmlns:a16="http://schemas.microsoft.com/office/drawing/2014/main" xmlns="" id="{0F60AEA4-B25F-417E-93FC-59686DFBE56E}"/>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cxnSp>
        <p:nvCxnSpPr>
          <p:cNvPr id="25" name="Straight Connector 24">
            <a:extLst>
              <a:ext uri="{FF2B5EF4-FFF2-40B4-BE49-F238E27FC236}">
                <a16:creationId xmlns:a16="http://schemas.microsoft.com/office/drawing/2014/main" xmlns="" id="{27EBB3F9-D6F7-4F6A-8843-9FEBA15E49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0A42F85E-4939-431E-8B4A-EC07C8E0AB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46019" y="942108"/>
            <a:ext cx="3256550" cy="4969113"/>
          </a:xfrm>
        </p:spPr>
        <p:txBody>
          <a:bodyPr anchor="ctr">
            <a:normAutofit/>
          </a:bodyPr>
          <a:lstStyle/>
          <a:p>
            <a:pPr lvl="0">
              <a:lnSpc>
                <a:spcPct val="90000"/>
              </a:lnSpc>
            </a:pPr>
            <a:r>
              <a:rPr lang="en-US" b="1" i="1" dirty="0">
                <a:solidFill>
                  <a:schemeClr val="tx2">
                    <a:lumMod val="75000"/>
                  </a:schemeClr>
                </a:solidFill>
              </a:rPr>
              <a:t/>
            </a:r>
            <a:br>
              <a:rPr lang="en-US" b="1" i="1" dirty="0">
                <a:solidFill>
                  <a:schemeClr val="tx2">
                    <a:lumMod val="75000"/>
                  </a:schemeClr>
                </a:solidFill>
              </a:rPr>
            </a:br>
            <a:r>
              <a:rPr lang="en-US" sz="2400" b="1" i="1" dirty="0">
                <a:solidFill>
                  <a:schemeClr val="tx2">
                    <a:lumMod val="75000"/>
                  </a:schemeClr>
                </a:solidFill>
              </a:rPr>
              <a:t>Journal of Dental Education </a:t>
            </a:r>
            <a:r>
              <a:rPr lang="en-US" b="1" i="1" dirty="0">
                <a:solidFill>
                  <a:schemeClr val="tx2">
                    <a:lumMod val="75000"/>
                  </a:schemeClr>
                </a:solidFill>
              </a:rPr>
              <a:t/>
            </a:r>
            <a:br>
              <a:rPr lang="en-US" b="1" i="1" dirty="0">
                <a:solidFill>
                  <a:schemeClr val="tx2">
                    <a:lumMod val="75000"/>
                  </a:schemeClr>
                </a:solidFill>
              </a:rPr>
            </a:br>
            <a:r>
              <a:rPr lang="en-US" sz="1400" b="1" i="1" dirty="0">
                <a:solidFill>
                  <a:schemeClr val="tx2">
                    <a:lumMod val="75000"/>
                  </a:schemeClr>
                </a:solidFill>
              </a:rPr>
              <a:t>March 1, 2011 vol. 75 no. 3 329-338</a:t>
            </a:r>
            <a:r>
              <a:rPr lang="en-US" b="1" i="1" dirty="0">
                <a:solidFill>
                  <a:schemeClr val="tx2">
                    <a:lumMod val="75000"/>
                  </a:schemeClr>
                </a:solidFill>
              </a:rPr>
              <a:t/>
            </a:r>
            <a:br>
              <a:rPr lang="en-US" b="1" i="1" dirty="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endParaRPr lang="en-US" b="1" dirty="0">
              <a:solidFill>
                <a:schemeClr val="tx2">
                  <a:lumMod val="75000"/>
                </a:schemeClr>
              </a:solidFill>
            </a:endParaRPr>
          </a:p>
        </p:txBody>
      </p:sp>
      <p:sp>
        <p:nvSpPr>
          <p:cNvPr id="4" name="Content Placeholder 3"/>
          <p:cNvSpPr>
            <a:spLocks noGrp="1"/>
          </p:cNvSpPr>
          <p:nvPr>
            <p:ph idx="1"/>
          </p:nvPr>
        </p:nvSpPr>
        <p:spPr>
          <a:xfrm>
            <a:off x="5049062" y="942108"/>
            <a:ext cx="6455549" cy="4969114"/>
          </a:xfrm>
        </p:spPr>
        <p:txBody>
          <a:bodyPr anchor="ctr">
            <a:normAutofit/>
          </a:bodyPr>
          <a:lstStyle/>
          <a:p>
            <a:pPr>
              <a:buNone/>
            </a:pPr>
            <a:r>
              <a:rPr lang="en-US" b="1" dirty="0">
                <a:solidFill>
                  <a:schemeClr val="tx2">
                    <a:lumMod val="75000"/>
                  </a:schemeClr>
                </a:solidFill>
              </a:rPr>
              <a:t>Medical School Education</a:t>
            </a:r>
          </a:p>
          <a:p>
            <a:pPr>
              <a:buNone/>
            </a:pPr>
            <a:endParaRPr lang="en-US" dirty="0">
              <a:solidFill>
                <a:schemeClr val="tx2">
                  <a:lumMod val="75000"/>
                </a:schemeClr>
              </a:solidFill>
            </a:endParaRPr>
          </a:p>
          <a:p>
            <a:pPr>
              <a:buNone/>
            </a:pPr>
            <a:endParaRPr lang="en-US" dirty="0">
              <a:solidFill>
                <a:schemeClr val="tx2">
                  <a:lumMod val="75000"/>
                </a:schemeClr>
              </a:solidFill>
            </a:endParaRPr>
          </a:p>
          <a:p>
            <a:r>
              <a:rPr lang="en-US" dirty="0">
                <a:solidFill>
                  <a:schemeClr val="tx2">
                    <a:lumMod val="75000"/>
                  </a:schemeClr>
                </a:solidFill>
              </a:rPr>
              <a:t>How many hours of material regarding oral health/periodontal health were covered in the curriculum?</a:t>
            </a:r>
          </a:p>
          <a:p>
            <a:pPr>
              <a:buNone/>
            </a:pPr>
            <a:r>
              <a:rPr lang="en-US" dirty="0">
                <a:solidFill>
                  <a:schemeClr val="tx2">
                    <a:lumMod val="75000"/>
                  </a:schemeClr>
                </a:solidFill>
              </a:rPr>
              <a:t>       </a:t>
            </a:r>
          </a:p>
          <a:p>
            <a:pPr>
              <a:buNone/>
            </a:pPr>
            <a:r>
              <a:rPr lang="en-US" dirty="0">
                <a:solidFill>
                  <a:schemeClr val="tx2">
                    <a:lumMod val="75000"/>
                  </a:schemeClr>
                </a:solidFill>
              </a:rPr>
              <a:t>		≤3 hours                                 62%        	</a:t>
            </a:r>
          </a:p>
          <a:p>
            <a:pPr>
              <a:buNone/>
            </a:pPr>
            <a:r>
              <a:rPr lang="en-US" dirty="0">
                <a:solidFill>
                  <a:schemeClr val="tx2">
                    <a:lumMod val="75000"/>
                  </a:schemeClr>
                </a:solidFill>
              </a:rPr>
              <a:t>	  &gt;3 hours to ≤5 hours             </a:t>
            </a:r>
            <a:r>
              <a:rPr lang="en-US" dirty="0" smtClean="0">
                <a:solidFill>
                  <a:schemeClr val="tx2">
                    <a:lumMod val="75000"/>
                  </a:schemeClr>
                </a:solidFill>
              </a:rPr>
              <a:t>23</a:t>
            </a:r>
            <a:r>
              <a:rPr lang="en-US" dirty="0">
                <a:solidFill>
                  <a:schemeClr val="tx2">
                    <a:lumMod val="75000"/>
                  </a:schemeClr>
                </a:solidFill>
              </a:rPr>
              <a:t>%</a:t>
            </a:r>
          </a:p>
          <a:p>
            <a:pPr>
              <a:buNone/>
            </a:pPr>
            <a:r>
              <a:rPr lang="en-US" dirty="0">
                <a:solidFill>
                  <a:schemeClr val="tx2">
                    <a:lumMod val="75000"/>
                  </a:schemeClr>
                </a:solidFill>
              </a:rPr>
              <a:t>   &gt;5 hours                                  15%</a:t>
            </a:r>
          </a:p>
          <a:p>
            <a:pPr>
              <a:buNone/>
            </a:pPr>
            <a:endParaRPr lang="en-US" dirty="0">
              <a:solidFill>
                <a:schemeClr val="tx2">
                  <a:lumMod val="75000"/>
                </a:schemeClr>
              </a:solidFill>
            </a:endParaRPr>
          </a:p>
          <a:p>
            <a:pPr>
              <a:buNone/>
            </a:pPr>
            <a:endParaRPr lang="en-US" dirty="0">
              <a:solidFill>
                <a:schemeClr val="tx2">
                  <a:lumMod val="75000"/>
                </a:schemeClr>
              </a:solidFill>
            </a:endParaRPr>
          </a:p>
          <a:p>
            <a:pPr>
              <a:buNone/>
            </a:pPr>
            <a:endParaRPr lang="en-US" dirty="0">
              <a:solidFill>
                <a:schemeClr val="tx2">
                  <a:lumMod val="75000"/>
                </a:schemeClr>
              </a:solidFill>
            </a:endParaRPr>
          </a:p>
          <a:p>
            <a:endParaRPr lang="en-US" dirty="0">
              <a:solidFill>
                <a:schemeClr val="tx2">
                  <a:lumMod val="75000"/>
                </a:schemeClr>
              </a:solidFill>
            </a:endParaRPr>
          </a:p>
        </p:txBody>
      </p:sp>
    </p:spTree>
    <p:extLst>
      <p:ext uri="{BB962C8B-B14F-4D97-AF65-F5344CB8AC3E}">
        <p14:creationId xmlns:p14="http://schemas.microsoft.com/office/powerpoint/2010/main" val="279416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88" y="57203"/>
            <a:ext cx="8911687" cy="1280890"/>
          </a:xfrm>
        </p:spPr>
        <p:txBody>
          <a:bodyPr>
            <a:normAutofit/>
          </a:bodyPr>
          <a:lstStyle/>
          <a:p>
            <a:r>
              <a:rPr lang="en-US" sz="1800" dirty="0"/>
              <a:t>Average Senior Patient Journal of  Oral Pathology </a:t>
            </a:r>
            <a:br>
              <a:rPr lang="en-US" sz="1800" dirty="0"/>
            </a:br>
            <a:r>
              <a:rPr lang="en-US" sz="1100" dirty="0"/>
              <a:t>1981  Budz, Jorgensen;  Encyclopedia on Aging and the Elderly, Roy ,Russell</a:t>
            </a:r>
            <a:br>
              <a:rPr lang="en-US" sz="1100" dirty="0"/>
            </a:br>
            <a:r>
              <a:rPr lang="en-US" sz="1100" dirty="0"/>
              <a:t/>
            </a:r>
            <a:br>
              <a:rPr lang="en-US" sz="1100" dirty="0"/>
            </a:br>
            <a:r>
              <a:rPr lang="en-US" sz="1100" b="1" dirty="0"/>
              <a:t>CDC State of Health in the US</a:t>
            </a:r>
          </a:p>
        </p:txBody>
      </p:sp>
      <p:pic>
        <p:nvPicPr>
          <p:cNvPr id="5" name="Content Placeholder 3" descr="denture sores.jpg"/>
          <p:cNvPicPr>
            <a:picLocks noChangeAspect="1"/>
          </p:cNvPicPr>
          <p:nvPr/>
        </p:nvPicPr>
        <p:blipFill>
          <a:blip r:embed="rId3" cstate="print"/>
          <a:stretch>
            <a:fillRect/>
          </a:stretch>
        </p:blipFill>
        <p:spPr>
          <a:xfrm>
            <a:off x="4419600" y="3886200"/>
            <a:ext cx="1676400" cy="1295400"/>
          </a:xfrm>
          <a:prstGeom prst="rect">
            <a:avLst/>
          </a:prstGeom>
        </p:spPr>
      </p:pic>
      <p:pic>
        <p:nvPicPr>
          <p:cNvPr id="6" name="Content Placeholder 3" descr="denture sores.jpg"/>
          <p:cNvPicPr>
            <a:picLocks noChangeAspect="1"/>
          </p:cNvPicPr>
          <p:nvPr/>
        </p:nvPicPr>
        <p:blipFill>
          <a:blip r:embed="rId4" cstate="print"/>
          <a:stretch>
            <a:fillRect/>
          </a:stretch>
        </p:blipFill>
        <p:spPr>
          <a:xfrm>
            <a:off x="6324601" y="1371600"/>
            <a:ext cx="1466539" cy="990600"/>
          </a:xfrm>
          <a:prstGeom prst="rect">
            <a:avLst/>
          </a:prstGeom>
        </p:spPr>
      </p:pic>
      <p:pic>
        <p:nvPicPr>
          <p:cNvPr id="7" name="Content Placeholder 3" descr="denture sores.jpg"/>
          <p:cNvPicPr>
            <a:picLocks noChangeAspect="1"/>
          </p:cNvPicPr>
          <p:nvPr/>
        </p:nvPicPr>
        <p:blipFill>
          <a:blip r:embed="rId5" cstate="print"/>
          <a:stretch>
            <a:fillRect/>
          </a:stretch>
        </p:blipFill>
        <p:spPr>
          <a:xfrm>
            <a:off x="4419600" y="5334001"/>
            <a:ext cx="1676400" cy="1046073"/>
          </a:xfrm>
          <a:prstGeom prst="rect">
            <a:avLst/>
          </a:prstGeom>
        </p:spPr>
      </p:pic>
      <p:pic>
        <p:nvPicPr>
          <p:cNvPr id="8" name="Content Placeholder 3" descr="denture sores.jpg"/>
          <p:cNvPicPr>
            <a:picLocks noChangeAspect="1"/>
          </p:cNvPicPr>
          <p:nvPr/>
        </p:nvPicPr>
        <p:blipFill>
          <a:blip r:embed="rId6" cstate="print"/>
          <a:stretch>
            <a:fillRect/>
          </a:stretch>
        </p:blipFill>
        <p:spPr>
          <a:xfrm>
            <a:off x="4419600" y="2590800"/>
            <a:ext cx="1676400" cy="1143000"/>
          </a:xfrm>
          <a:prstGeom prst="rect">
            <a:avLst/>
          </a:prstGeom>
        </p:spPr>
      </p:pic>
      <p:pic>
        <p:nvPicPr>
          <p:cNvPr id="9" name="Content Placeholder 3" descr="denture sores.jpg"/>
          <p:cNvPicPr>
            <a:picLocks noChangeAspect="1"/>
          </p:cNvPicPr>
          <p:nvPr/>
        </p:nvPicPr>
        <p:blipFill>
          <a:blip r:embed="rId7" cstate="print"/>
          <a:stretch>
            <a:fillRect/>
          </a:stretch>
        </p:blipFill>
        <p:spPr>
          <a:xfrm>
            <a:off x="4343400" y="1371600"/>
            <a:ext cx="1752600" cy="1066800"/>
          </a:xfrm>
          <a:prstGeom prst="rect">
            <a:avLst/>
          </a:prstGeom>
        </p:spPr>
      </p:pic>
      <p:sp>
        <p:nvSpPr>
          <p:cNvPr id="11" name="Rounded Rectangle 10"/>
          <p:cNvSpPr/>
          <p:nvPr/>
        </p:nvSpPr>
        <p:spPr>
          <a:xfrm>
            <a:off x="1676400" y="1371600"/>
            <a:ext cx="1905000" cy="9144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Periodontal</a:t>
            </a:r>
          </a:p>
          <a:p>
            <a:pPr algn="ctr"/>
            <a:r>
              <a:rPr lang="en-US" dirty="0"/>
              <a:t> disease 40-75%</a:t>
            </a:r>
          </a:p>
        </p:txBody>
      </p:sp>
      <p:sp>
        <p:nvSpPr>
          <p:cNvPr id="13" name="Rounded Rectangle 12"/>
          <p:cNvSpPr/>
          <p:nvPr/>
        </p:nvSpPr>
        <p:spPr>
          <a:xfrm>
            <a:off x="1676400" y="2743200"/>
            <a:ext cx="19050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Assessed teeth</a:t>
            </a:r>
          </a:p>
        </p:txBody>
      </p:sp>
      <p:sp>
        <p:nvSpPr>
          <p:cNvPr id="15" name="Rounded Rectangle 14"/>
          <p:cNvSpPr/>
          <p:nvPr/>
        </p:nvSpPr>
        <p:spPr>
          <a:xfrm>
            <a:off x="1676400" y="4114800"/>
            <a:ext cx="1828800" cy="9144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Candidacies</a:t>
            </a:r>
          </a:p>
          <a:p>
            <a:pPr algn="ctr"/>
            <a:r>
              <a:rPr lang="en-US" dirty="0"/>
              <a:t>20-44%</a:t>
            </a:r>
          </a:p>
        </p:txBody>
      </p:sp>
      <p:sp>
        <p:nvSpPr>
          <p:cNvPr id="16" name="Right Arrow 15"/>
          <p:cNvSpPr/>
          <p:nvPr/>
        </p:nvSpPr>
        <p:spPr>
          <a:xfrm>
            <a:off x="3733800" y="41910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ounded Rectangle 16"/>
          <p:cNvSpPr/>
          <p:nvPr/>
        </p:nvSpPr>
        <p:spPr>
          <a:xfrm>
            <a:off x="1676400" y="5410200"/>
            <a:ext cx="18288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Decay</a:t>
            </a:r>
          </a:p>
          <a:p>
            <a:pPr algn="ctr"/>
            <a:r>
              <a:rPr lang="en-US" dirty="0"/>
              <a:t>75%</a:t>
            </a:r>
          </a:p>
        </p:txBody>
      </p:sp>
      <p:sp>
        <p:nvSpPr>
          <p:cNvPr id="18" name="Rounded Rectangle 17"/>
          <p:cNvSpPr/>
          <p:nvPr/>
        </p:nvSpPr>
        <p:spPr>
          <a:xfrm>
            <a:off x="8839200" y="1371600"/>
            <a:ext cx="16764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Cancer </a:t>
            </a:r>
          </a:p>
          <a:p>
            <a:pPr algn="ctr"/>
            <a:r>
              <a:rPr lang="en-US" dirty="0"/>
              <a:t> 2%-4%</a:t>
            </a:r>
          </a:p>
        </p:txBody>
      </p:sp>
      <p:pic>
        <p:nvPicPr>
          <p:cNvPr id="19" name="Content Placeholder 3" descr="denture sores.jpg"/>
          <p:cNvPicPr>
            <a:picLocks noChangeAspect="1"/>
          </p:cNvPicPr>
          <p:nvPr/>
        </p:nvPicPr>
        <p:blipFill>
          <a:blip r:embed="rId8" cstate="print"/>
          <a:stretch>
            <a:fillRect/>
          </a:stretch>
        </p:blipFill>
        <p:spPr>
          <a:xfrm>
            <a:off x="6400801" y="2667001"/>
            <a:ext cx="1466539" cy="990599"/>
          </a:xfrm>
          <a:prstGeom prst="rect">
            <a:avLst/>
          </a:prstGeom>
        </p:spPr>
      </p:pic>
      <p:sp>
        <p:nvSpPr>
          <p:cNvPr id="20" name="Rounded Rectangle 19"/>
          <p:cNvSpPr/>
          <p:nvPr/>
        </p:nvSpPr>
        <p:spPr>
          <a:xfrm>
            <a:off x="8839200" y="2514600"/>
            <a:ext cx="16764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Denture sores</a:t>
            </a:r>
          </a:p>
          <a:p>
            <a:pPr algn="ctr"/>
            <a:r>
              <a:rPr lang="en-US" dirty="0"/>
              <a:t>17%</a:t>
            </a:r>
          </a:p>
        </p:txBody>
      </p:sp>
      <p:sp>
        <p:nvSpPr>
          <p:cNvPr id="21" name="Right Arrow 20"/>
          <p:cNvSpPr/>
          <p:nvPr/>
        </p:nvSpPr>
        <p:spPr>
          <a:xfrm>
            <a:off x="3810000" y="55626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Right Arrow 21"/>
          <p:cNvSpPr/>
          <p:nvPr/>
        </p:nvSpPr>
        <p:spPr>
          <a:xfrm>
            <a:off x="3733800" y="30480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Right Arrow 22"/>
          <p:cNvSpPr/>
          <p:nvPr/>
        </p:nvSpPr>
        <p:spPr>
          <a:xfrm>
            <a:off x="3657600" y="15240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Rounded Rectangle 23"/>
          <p:cNvSpPr/>
          <p:nvPr/>
        </p:nvSpPr>
        <p:spPr>
          <a:xfrm>
            <a:off x="8839200" y="5257800"/>
            <a:ext cx="16764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t>Infection</a:t>
            </a:r>
          </a:p>
          <a:p>
            <a:pPr algn="ctr"/>
            <a:r>
              <a:rPr lang="en-US" sz="1600" dirty="0"/>
              <a:t>Xerostomia</a:t>
            </a:r>
          </a:p>
          <a:p>
            <a:pPr algn="ctr"/>
            <a:r>
              <a:rPr lang="en-US" sz="1600" dirty="0"/>
              <a:t>23%</a:t>
            </a:r>
          </a:p>
        </p:txBody>
      </p:sp>
      <p:sp>
        <p:nvSpPr>
          <p:cNvPr id="25" name="Right Arrow 24"/>
          <p:cNvSpPr/>
          <p:nvPr/>
        </p:nvSpPr>
        <p:spPr>
          <a:xfrm rot="10800000">
            <a:off x="8153400" y="17526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Right Arrow 25"/>
          <p:cNvSpPr/>
          <p:nvPr/>
        </p:nvSpPr>
        <p:spPr>
          <a:xfrm rot="10800000">
            <a:off x="8153400" y="28956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ight Arrow 26"/>
          <p:cNvSpPr/>
          <p:nvPr/>
        </p:nvSpPr>
        <p:spPr>
          <a:xfrm rot="10800000">
            <a:off x="8153400" y="41910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Right Arrow 27"/>
          <p:cNvSpPr/>
          <p:nvPr/>
        </p:nvSpPr>
        <p:spPr>
          <a:xfrm rot="10800000">
            <a:off x="8153400" y="5334000"/>
            <a:ext cx="457200" cy="533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29" name="Content Placeholder 3" descr="denture sores.jpg"/>
          <p:cNvPicPr>
            <a:picLocks noChangeAspect="1"/>
          </p:cNvPicPr>
          <p:nvPr/>
        </p:nvPicPr>
        <p:blipFill>
          <a:blip r:embed="rId9" cstate="print"/>
          <a:stretch>
            <a:fillRect/>
          </a:stretch>
        </p:blipFill>
        <p:spPr>
          <a:xfrm>
            <a:off x="6324600" y="3891524"/>
            <a:ext cx="1676400" cy="1132353"/>
          </a:xfrm>
          <a:prstGeom prst="rect">
            <a:avLst/>
          </a:prstGeom>
        </p:spPr>
      </p:pic>
      <p:pic>
        <p:nvPicPr>
          <p:cNvPr id="30" name="Content Placeholder 3" descr="denture sores.jpg"/>
          <p:cNvPicPr>
            <a:picLocks noChangeAspect="1"/>
          </p:cNvPicPr>
          <p:nvPr/>
        </p:nvPicPr>
        <p:blipFill>
          <a:blip r:embed="rId10" cstate="print"/>
          <a:stretch>
            <a:fillRect/>
          </a:stretch>
        </p:blipFill>
        <p:spPr>
          <a:xfrm>
            <a:off x="6335025" y="5334000"/>
            <a:ext cx="1579350" cy="1066800"/>
          </a:xfrm>
          <a:prstGeom prst="rect">
            <a:avLst/>
          </a:prstGeom>
        </p:spPr>
      </p:pic>
      <p:sp>
        <p:nvSpPr>
          <p:cNvPr id="31" name="Rounded Rectangle 30"/>
          <p:cNvSpPr/>
          <p:nvPr/>
        </p:nvSpPr>
        <p:spPr>
          <a:xfrm>
            <a:off x="8839200" y="4038600"/>
            <a:ext cx="167640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t>Chewing </a:t>
            </a:r>
          </a:p>
          <a:p>
            <a:pPr algn="ctr"/>
            <a:r>
              <a:rPr lang="en-US" sz="1100" dirty="0"/>
              <a:t>Problems 75%</a:t>
            </a:r>
          </a:p>
          <a:p>
            <a:pPr algn="ctr"/>
            <a:r>
              <a:rPr lang="en-US" sz="1100" dirty="0"/>
              <a:t>Tooth aches 7-10%</a:t>
            </a:r>
          </a:p>
          <a:p>
            <a:pPr algn="ctr"/>
            <a:endParaRPr lang="en-US" dirty="0"/>
          </a:p>
        </p:txBody>
      </p:sp>
    </p:spTree>
    <p:extLst>
      <p:ext uri="{BB962C8B-B14F-4D97-AF65-F5344CB8AC3E}">
        <p14:creationId xmlns:p14="http://schemas.microsoft.com/office/powerpoint/2010/main" val="2470126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0-#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1+#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1+#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1+#ppt_w/2"/>
                                          </p:val>
                                        </p:tav>
                                        <p:tav tm="100000">
                                          <p:val>
                                            <p:strVal val="#ppt_x"/>
                                          </p:val>
                                        </p:tav>
                                      </p:tavLst>
                                    </p:anim>
                                    <p:anim calcmode="lin" valueType="num">
                                      <p:cBhvr additive="base">
                                        <p:cTn id="7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1+#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1+#ppt_w/2"/>
                                          </p:val>
                                        </p:tav>
                                        <p:tav tm="100000">
                                          <p:val>
                                            <p:strVal val="#ppt_x"/>
                                          </p:val>
                                        </p:tav>
                                      </p:tavLst>
                                    </p:anim>
                                    <p:anim calcmode="lin" valueType="num">
                                      <p:cBhvr additive="base">
                                        <p:cTn id="82" dur="500" fill="hold"/>
                                        <p:tgtEl>
                                          <p:spTgt spid="26"/>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1+#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1+#ppt_w/2"/>
                                          </p:val>
                                        </p:tav>
                                        <p:tav tm="100000">
                                          <p:val>
                                            <p:strVal val="#ppt_x"/>
                                          </p:val>
                                        </p:tav>
                                      </p:tavLst>
                                    </p:anim>
                                    <p:anim calcmode="lin" valueType="num">
                                      <p:cBhvr additive="base">
                                        <p:cTn id="92" dur="500" fill="hold"/>
                                        <p:tgtEl>
                                          <p:spTgt spid="31"/>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1+#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1+#ppt_w/2"/>
                                          </p:val>
                                        </p:tav>
                                        <p:tav tm="100000">
                                          <p:val>
                                            <p:strVal val="#ppt_x"/>
                                          </p:val>
                                        </p:tav>
                                      </p:tavLst>
                                    </p:anim>
                                    <p:anim calcmode="lin" valueType="num">
                                      <p:cBhvr additive="base">
                                        <p:cTn id="106" dur="500" fill="hold"/>
                                        <p:tgtEl>
                                          <p:spTgt spid="24"/>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1+#ppt_w/2"/>
                                          </p:val>
                                        </p:tav>
                                        <p:tav tm="100000">
                                          <p:val>
                                            <p:strVal val="#ppt_x"/>
                                          </p:val>
                                        </p:tav>
                                      </p:tavLst>
                                    </p:anim>
                                    <p:anim calcmode="lin" valueType="num">
                                      <p:cBhvr additive="base">
                                        <p:cTn id="110" dur="500" fill="hold"/>
                                        <p:tgtEl>
                                          <p:spTgt spid="28"/>
                                        </p:tgtEl>
                                        <p:attrNameLst>
                                          <p:attrName>ppt_y</p:attrName>
                                        </p:attrNameLst>
                                      </p:cBhvr>
                                      <p:tavLst>
                                        <p:tav tm="0">
                                          <p:val>
                                            <p:strVal val="#ppt_y"/>
                                          </p:val>
                                        </p:tav>
                                        <p:tav tm="100000">
                                          <p:val>
                                            <p:strVal val="#ppt_y"/>
                                          </p:val>
                                        </p:tav>
                                      </p:tavLst>
                                    </p:anim>
                                  </p:childTnLst>
                                </p:cTn>
                              </p:par>
                              <p:par>
                                <p:cTn id="111" presetID="2" presetClass="entr" presetSubtype="2" fill="hold" nodeType="with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1+#ppt_w/2"/>
                                          </p:val>
                                        </p:tav>
                                        <p:tav tm="100000">
                                          <p:val>
                                            <p:strVal val="#ppt_x"/>
                                          </p:val>
                                        </p:tav>
                                      </p:tavLst>
                                    </p:anim>
                                    <p:anim calcmode="lin" valueType="num">
                                      <p:cBhvr additive="base">
                                        <p:cTn id="1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Oral Impacts: more common also</a:t>
            </a:r>
            <a:br>
              <a:rPr lang="en-US" dirty="0"/>
            </a:br>
            <a:r>
              <a:rPr lang="en-US" sz="1800" dirty="0"/>
              <a:t>(NHANES 2005-2008; Griffin et al., under review)</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39403378"/>
              </p:ext>
            </p:extLst>
          </p:nvPr>
        </p:nvGraphicFramePr>
        <p:xfrm>
          <a:off x="1825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8534400" y="5410200"/>
            <a:ext cx="19050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Greater in LTC</a:t>
            </a:r>
          </a:p>
        </p:txBody>
      </p:sp>
    </p:spTree>
    <p:extLst>
      <p:ext uri="{BB962C8B-B14F-4D97-AF65-F5344CB8AC3E}">
        <p14:creationId xmlns:p14="http://schemas.microsoft.com/office/powerpoint/2010/main" val="296035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D99CD-8122-47B1-A59B-46FF69CCF01A}"/>
              </a:ext>
            </a:extLst>
          </p:cNvPr>
          <p:cNvSpPr>
            <a:spLocks noGrp="1"/>
          </p:cNvSpPr>
          <p:nvPr>
            <p:ph type="title"/>
          </p:nvPr>
        </p:nvSpPr>
        <p:spPr>
          <a:xfrm>
            <a:off x="1640156" y="139072"/>
            <a:ext cx="8911687" cy="640445"/>
          </a:xfrm>
          <a:solidFill>
            <a:schemeClr val="accent4">
              <a:lumMod val="60000"/>
              <a:lumOff val="40000"/>
            </a:schemeClr>
          </a:solidFill>
        </p:spPr>
        <p:txBody>
          <a:bodyPr/>
          <a:lstStyle/>
          <a:p>
            <a:r>
              <a:rPr lang="en-US" sz="2400" dirty="0"/>
              <a:t>The Importance</a:t>
            </a:r>
            <a:r>
              <a:rPr lang="en-US" dirty="0"/>
              <a:t> </a:t>
            </a:r>
            <a:r>
              <a:rPr lang="en-US" sz="1200" dirty="0"/>
              <a:t>Dr. Hugh Silk</a:t>
            </a:r>
          </a:p>
        </p:txBody>
      </p:sp>
      <p:sp>
        <p:nvSpPr>
          <p:cNvPr id="3" name="Content Placeholder 2">
            <a:extLst>
              <a:ext uri="{FF2B5EF4-FFF2-40B4-BE49-F238E27FC236}">
                <a16:creationId xmlns:a16="http://schemas.microsoft.com/office/drawing/2014/main" xmlns="" id="{C0B22C34-65AC-4552-820C-7D5E7B87AB46}"/>
              </a:ext>
            </a:extLst>
          </p:cNvPr>
          <p:cNvSpPr>
            <a:spLocks noGrp="1"/>
          </p:cNvSpPr>
          <p:nvPr>
            <p:ph idx="1"/>
          </p:nvPr>
        </p:nvSpPr>
        <p:spPr/>
        <p:txBody>
          <a:bodyPr/>
          <a:lstStyle/>
          <a:p>
            <a:endParaRPr lang="en-US" dirty="0"/>
          </a:p>
        </p:txBody>
      </p:sp>
      <p:pic>
        <p:nvPicPr>
          <p:cNvPr id="12292" name="Picture 1">
            <a:extLst>
              <a:ext uri="{FF2B5EF4-FFF2-40B4-BE49-F238E27FC236}">
                <a16:creationId xmlns:a16="http://schemas.microsoft.com/office/drawing/2014/main" xmlns="" id="{6E9536F1-6702-429F-81FE-23E8D2A5FA63}"/>
              </a:ext>
            </a:extLst>
          </p:cNvPr>
          <p:cNvPicPr>
            <a:picLocks noChangeAspect="1"/>
          </p:cNvPicPr>
          <p:nvPr/>
        </p:nvPicPr>
        <p:blipFill>
          <a:blip r:embed="rId3">
            <a:extLst>
              <a:ext uri="{28A0092B-C50C-407E-A947-70E740481C1C}">
                <a14:useLocalDpi xmlns:a14="http://schemas.microsoft.com/office/drawing/2010/main" val="0"/>
              </a:ext>
            </a:extLst>
          </a:blip>
          <a:srcRect l="32431" t="29166" r="16032" b="8333"/>
          <a:stretch>
            <a:fillRect/>
          </a:stretch>
        </p:blipFill>
        <p:spPr bwMode="auto">
          <a:xfrm>
            <a:off x="2433936" y="779517"/>
            <a:ext cx="82296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16115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9BE76B39-2094-4592-A2B4-09AACF34E207}"/>
              </a:ext>
            </a:extLst>
          </p:cNvPr>
          <p:cNvSpPr>
            <a:spLocks noGrp="1"/>
          </p:cNvSpPr>
          <p:nvPr>
            <p:ph type="title"/>
          </p:nvPr>
        </p:nvSpPr>
        <p:spPr>
          <a:xfrm>
            <a:off x="1259893" y="3101093"/>
            <a:ext cx="2454052" cy="3029344"/>
          </a:xfrm>
        </p:spPr>
        <p:txBody>
          <a:bodyPr>
            <a:normAutofit/>
          </a:bodyPr>
          <a:lstStyle/>
          <a:p>
            <a:r>
              <a:rPr lang="en-US" sz="2400" dirty="0">
                <a:solidFill>
                  <a:schemeClr val="bg1"/>
                </a:solidFill>
              </a:rPr>
              <a:t>Trend in Chronic Diseases for Seniors over 65</a:t>
            </a:r>
            <a:r>
              <a:rPr lang="en-US" sz="3000" dirty="0">
                <a:solidFill>
                  <a:schemeClr val="bg1"/>
                </a:solidFill>
              </a:rPr>
              <a:t/>
            </a:r>
            <a:br>
              <a:rPr lang="en-US" sz="30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40+ million) Dr. TillmanTrend</a:t>
            </a:r>
          </a:p>
        </p:txBody>
      </p:sp>
      <p:graphicFrame>
        <p:nvGraphicFramePr>
          <p:cNvPr id="38" name="Content Placeholder 2">
            <a:extLst>
              <a:ext uri="{FF2B5EF4-FFF2-40B4-BE49-F238E27FC236}">
                <a16:creationId xmlns:a16="http://schemas.microsoft.com/office/drawing/2014/main" xmlns="" id="{E90AC6EA-2EF3-4E3A-9957-5F5B0C10212C}"/>
              </a:ext>
            </a:extLst>
          </p:cNvPr>
          <p:cNvGraphicFramePr>
            <a:graphicFrameLocks noGrp="1"/>
          </p:cNvGraphicFramePr>
          <p:nvPr>
            <p:ph idx="1"/>
            <p:extLst>
              <p:ext uri="{D42A27DB-BD31-4B8C-83A1-F6EECF244321}">
                <p14:modId xmlns:p14="http://schemas.microsoft.com/office/powerpoint/2010/main" val="238421145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289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Chronic Conditions in the USA</a:t>
            </a:r>
            <a:br>
              <a:rPr lang="en-US" dirty="0"/>
            </a:br>
            <a:r>
              <a:rPr lang="en-US" sz="1800" dirty="0"/>
              <a:t>NHIS, 2008-2010   Percent with condition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12500034"/>
              </p:ext>
            </p:extLst>
          </p:nvPr>
        </p:nvGraphicFramePr>
        <p:xfrm>
          <a:off x="1825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980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183CFBA6-CE65-403A-9402-96B75FC89916}"/>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xmlns="" id="{59AF335C-09EE-4959-A2C9-B32F3C6C1D3E}"/>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xmlns="" id="{94CCE8C7-E8BB-47EB-BBC7-5E8948F89F2B}"/>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xmlns="" id="{2665878D-6479-49F4-BD1C-D1BE63CABAA5}"/>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xmlns="" id="{C6400AEB-4991-4E07-8599-C36A9E3543C0}"/>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xmlns="" id="{0C2AEB7A-70D9-4DE7-B97A-0325DBC9F2F5}"/>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xmlns="" id="{FC03DDD2-9CC7-40B7-A632-50BF3E3F6ABB}"/>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xmlns="" id="{7F0B3262-F0EC-44D3-AA37-9552D248C715}"/>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xmlns="" id="{1839BD80-9BF2-49B4-BB03-B5AAB359BF2D}"/>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xmlns="" id="{BDC00C45-9216-4702-A31A-391B1D89C478}"/>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xmlns="" id="{5FB0F70F-34B9-4938-B487-312A0BF0E0E4}"/>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xmlns="" id="{791D1EE1-5A08-47A7-8D44-0940DEF5B4A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xmlns="" id="{E04F3404-E41A-43F9-AC45-52EB0874B43A}"/>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xmlns="" id="{C1BC7BDB-967A-4559-AA14-041BCB872DF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xmlns="" id="{A39F46EA-3E4A-46CA-BCB8-CA695ED3F4C3}"/>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xmlns="" id="{491A4A32-7F8C-4CA7-9281-9761F0357163}"/>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xmlns="" id="{46B02D76-3CD9-4DF5-A3AD-793E7204E0D4}"/>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xmlns="" id="{E579A2FB-E98B-4144-9D52-3A72BD8D1B79}"/>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xmlns="" id="{65E500DD-EB71-44B5-A2FA-88E996435782}"/>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xmlns="" id="{04D6AAD6-45AE-454A-9206-8B90E8A264BC}"/>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xmlns="" id="{F7399B13-8510-45F6-98C4-0F14C0B3785E}"/>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xmlns="" id="{CA595445-6A38-4465-9A5D-9705388D9336}"/>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xmlns="" id="{21D40BAF-4AE0-46F4-BD65-057F0DC66856}"/>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xmlns="" id="{B17F2D73-16DF-4138-B72D-E5B204717AC5}"/>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xmlns="" id="{DB8ABBC2-6C0C-4F6E-97EB-55B3B7B2F38D}"/>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xmlns="" id="{7A49885E-6B05-41B6-B47F-9D24456FE7AE}"/>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xmlns="" id="{BDADA868-08FE-425A-AEF9-B622F93730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xmlns="" id="{4AE17B7F-6C2F-42A9-946F-8FF49617D1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2" name="Rectangle 81">
            <a:extLst>
              <a:ext uri="{FF2B5EF4-FFF2-40B4-BE49-F238E27FC236}">
                <a16:creationId xmlns:a16="http://schemas.microsoft.com/office/drawing/2014/main" xmlns="" id="{175CD74B-9CE8-4F20-A3E4-A22A7F0360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xmlns="" id="{99C44665-BECF-4482-A00C-E4BE2A87DC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11">
            <a:extLst>
              <a:ext uri="{FF2B5EF4-FFF2-40B4-BE49-F238E27FC236}">
                <a16:creationId xmlns:a16="http://schemas.microsoft.com/office/drawing/2014/main" xmlns="" id="{20398C1D-D011-4BA8-AC81-E829677B8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Content Placeholder 1">
            <a:extLst>
              <a:ext uri="{FF2B5EF4-FFF2-40B4-BE49-F238E27FC236}">
                <a16:creationId xmlns:a16="http://schemas.microsoft.com/office/drawing/2014/main" xmlns="" id="{48758097-338E-48F0-9E01-29C27E786882}"/>
              </a:ext>
            </a:extLst>
          </p:cNvPr>
          <p:cNvGraphicFramePr/>
          <p:nvPr>
            <p:extLst>
              <p:ext uri="{D42A27DB-BD31-4B8C-83A1-F6EECF244321}">
                <p14:modId xmlns:p14="http://schemas.microsoft.com/office/powerpoint/2010/main" val="3404267775"/>
              </p:ext>
            </p:extLst>
          </p:nvPr>
        </p:nvGraphicFramePr>
        <p:xfrm>
          <a:off x="1794897" y="1221673"/>
          <a:ext cx="8987404" cy="4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xmlns="" id="{B3AA8F75-8F15-4713-B0B9-22B6C7F15A10}"/>
              </a:ext>
            </a:extLst>
          </p:cNvPr>
          <p:cNvSpPr/>
          <p:nvPr/>
        </p:nvSpPr>
        <p:spPr>
          <a:xfrm rot="10800000" flipV="1">
            <a:off x="2401235" y="355133"/>
            <a:ext cx="7057725" cy="83285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Moist Chronic Diseases are associated with medication</a:t>
            </a:r>
          </a:p>
        </p:txBody>
      </p:sp>
    </p:spTree>
    <p:extLst>
      <p:ext uri="{BB962C8B-B14F-4D97-AF65-F5344CB8AC3E}">
        <p14:creationId xmlns:p14="http://schemas.microsoft.com/office/powerpoint/2010/main" val="312185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279775" y="623888"/>
            <a:ext cx="8912225" cy="1281112"/>
          </a:xfrm>
        </p:spPr>
        <p:txBody>
          <a:bodyPr>
            <a:normAutofit/>
          </a:bodyPr>
          <a:lstStyle/>
          <a:p>
            <a:r>
              <a:rPr lang="en-US" sz="2000" dirty="0"/>
              <a:t>Questions on Saliva 													</a:t>
            </a:r>
          </a:p>
        </p:txBody>
      </p:sp>
      <p:sp>
        <p:nvSpPr>
          <p:cNvPr id="2" name="Content Placeholder 1"/>
          <p:cNvSpPr>
            <a:spLocks noGrp="1"/>
          </p:cNvSpPr>
          <p:nvPr>
            <p:ph sz="half" idx="4294967295"/>
          </p:nvPr>
        </p:nvSpPr>
        <p:spPr>
          <a:xfrm>
            <a:off x="-1" y="1524000"/>
            <a:ext cx="5638801" cy="5334000"/>
          </a:xfrm>
        </p:spPr>
        <p:txBody>
          <a:bodyPr>
            <a:normAutofit/>
          </a:bodyPr>
          <a:lstStyle/>
          <a:p>
            <a:pPr>
              <a:buNone/>
            </a:pPr>
            <a:r>
              <a:rPr lang="en-US" sz="1050" dirty="0"/>
              <a:t> 		      		</a:t>
            </a:r>
            <a:r>
              <a:rPr lang="en-US" sz="1050" b="1" dirty="0"/>
              <a:t>  </a:t>
            </a:r>
            <a:r>
              <a:rPr lang="en-US" sz="1600" b="1" dirty="0"/>
              <a:t>1. Salivary  output does not diminish 				with 	increasing age. </a:t>
            </a:r>
          </a:p>
          <a:p>
            <a:endParaRPr lang="en-US" sz="1600" b="1" dirty="0"/>
          </a:p>
          <a:p>
            <a:endParaRPr lang="en-US" sz="1600" b="1" dirty="0"/>
          </a:p>
          <a:p>
            <a:pPr>
              <a:buNone/>
            </a:pPr>
            <a:endParaRPr lang="en-US" sz="1600" b="1" dirty="0"/>
          </a:p>
          <a:p>
            <a:pPr>
              <a:buNone/>
            </a:pPr>
            <a:r>
              <a:rPr lang="en-US" sz="1600" b="1" dirty="0"/>
              <a:t>              		 2.  Saliva production is the highest in the      			afternoon and decreases at night. </a:t>
            </a:r>
          </a:p>
          <a:p>
            <a:pPr>
              <a:buNone/>
            </a:pPr>
            <a:endParaRPr lang="en-US" sz="1600" b="1" dirty="0"/>
          </a:p>
          <a:p>
            <a:pPr>
              <a:buNone/>
            </a:pPr>
            <a:endParaRPr lang="en-US" sz="1600" b="1" dirty="0"/>
          </a:p>
          <a:p>
            <a:pPr>
              <a:buNone/>
            </a:pPr>
            <a:r>
              <a:rPr lang="en-US" sz="1600" b="1" dirty="0"/>
              <a:t>    		   		3 .There is diminished taste without saliva</a:t>
            </a:r>
            <a:r>
              <a:rPr lang="en-US" sz="1050" b="1" dirty="0"/>
              <a:t>. </a:t>
            </a:r>
          </a:p>
        </p:txBody>
      </p:sp>
      <p:sp>
        <p:nvSpPr>
          <p:cNvPr id="8" name="Rounded Rectangle 7"/>
          <p:cNvSpPr/>
          <p:nvPr/>
        </p:nvSpPr>
        <p:spPr>
          <a:xfrm>
            <a:off x="6553200" y="4302090"/>
            <a:ext cx="3733800" cy="79689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 TRUE</a:t>
            </a:r>
            <a:endParaRPr lang="en-US" sz="2400" dirty="0"/>
          </a:p>
        </p:txBody>
      </p:sp>
      <p:sp>
        <p:nvSpPr>
          <p:cNvPr id="9" name="Rounded Rectangle 8"/>
          <p:cNvSpPr/>
          <p:nvPr/>
        </p:nvSpPr>
        <p:spPr>
          <a:xfrm>
            <a:off x="6553200" y="2909214"/>
            <a:ext cx="3733800" cy="8676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 TRUE</a:t>
            </a:r>
            <a:endParaRPr lang="en-US" sz="2400" dirty="0"/>
          </a:p>
        </p:txBody>
      </p:sp>
      <p:sp>
        <p:nvSpPr>
          <p:cNvPr id="10" name="Rounded Rectangle 9"/>
          <p:cNvSpPr/>
          <p:nvPr/>
        </p:nvSpPr>
        <p:spPr>
          <a:xfrm>
            <a:off x="6553200" y="1524000"/>
            <a:ext cx="3733800" cy="85999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 </a:t>
            </a:r>
            <a:r>
              <a:rPr lang="en-US" sz="2400" b="1" dirty="0" smtClean="0"/>
              <a:t>TRUE</a:t>
            </a:r>
            <a:endParaRPr lang="en-US" sz="2400" dirty="0"/>
          </a:p>
        </p:txBody>
      </p:sp>
    </p:spTree>
    <p:extLst>
      <p:ext uri="{BB962C8B-B14F-4D97-AF65-F5344CB8AC3E}">
        <p14:creationId xmlns:p14="http://schemas.microsoft.com/office/powerpoint/2010/main" val="281124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75063" y="819968"/>
            <a:ext cx="8516937" cy="5898884"/>
          </a:xfrm>
        </p:spPr>
        <p:txBody>
          <a:bodyPr>
            <a:normAutofit/>
          </a:bodyPr>
          <a:lstStyle/>
          <a:p>
            <a:r>
              <a:rPr lang="en-US" dirty="0"/>
              <a:t>“Oral disease is just a part of growing older”. </a:t>
            </a:r>
          </a:p>
          <a:p>
            <a:endParaRPr lang="en-US" dirty="0"/>
          </a:p>
          <a:p>
            <a:endParaRPr lang="en-US" dirty="0"/>
          </a:p>
          <a:p>
            <a:r>
              <a:rPr lang="en-US" dirty="0"/>
              <a:t>Dry mouth is a natural part of the aging process.                                                             “You just have to learn to live with it”. </a:t>
            </a:r>
          </a:p>
          <a:p>
            <a:endParaRPr lang="en-US" dirty="0"/>
          </a:p>
          <a:p>
            <a:r>
              <a:rPr lang="en-US" dirty="0"/>
              <a:t>“Oral health education is integrated into other Health Disciplines”.</a:t>
            </a:r>
          </a:p>
          <a:p>
            <a:endParaRPr lang="en-US" dirty="0"/>
          </a:p>
          <a:p>
            <a:endParaRPr lang="en-US" dirty="0"/>
          </a:p>
          <a:p>
            <a:r>
              <a:rPr lang="en-US" dirty="0"/>
              <a:t>“The oral health care for seniors  has steadily </a:t>
            </a:r>
            <a:r>
              <a:rPr lang="en-US" dirty="0" smtClean="0"/>
              <a:t>improved, </a:t>
            </a:r>
            <a:r>
              <a:rPr lang="en-US" dirty="0"/>
              <a:t>similar to children”.</a:t>
            </a:r>
          </a:p>
          <a:p>
            <a:endParaRPr lang="en-US" dirty="0"/>
          </a:p>
          <a:p>
            <a:endParaRPr lang="en-US" dirty="0"/>
          </a:p>
          <a:p>
            <a:r>
              <a:rPr lang="en-US" b="1" i="1" dirty="0"/>
              <a:t>“One of the problems facing residents in care facilities is that staff do not wish to provide oral care for seniors. Only </a:t>
            </a:r>
            <a:r>
              <a:rPr lang="en-US" b="1" i="1" dirty="0" smtClean="0"/>
              <a:t>dentists </a:t>
            </a:r>
            <a:r>
              <a:rPr lang="en-US" b="1" i="1" dirty="0"/>
              <a:t>will look into </a:t>
            </a:r>
            <a:r>
              <a:rPr lang="en-US" b="1" i="1" dirty="0" smtClean="0"/>
              <a:t>someone’s </a:t>
            </a:r>
            <a:r>
              <a:rPr lang="en-US" b="1" i="1" dirty="0"/>
              <a:t>mouth”!</a:t>
            </a:r>
          </a:p>
        </p:txBody>
      </p:sp>
      <p:sp>
        <p:nvSpPr>
          <p:cNvPr id="5" name="Rounded Rectangle 4"/>
          <p:cNvSpPr/>
          <p:nvPr/>
        </p:nvSpPr>
        <p:spPr>
          <a:xfrm>
            <a:off x="1809680" y="564597"/>
            <a:ext cx="12192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Myth</a:t>
            </a:r>
            <a:endParaRPr lang="en-US" sz="2400" b="1" dirty="0"/>
          </a:p>
        </p:txBody>
      </p:sp>
      <p:sp>
        <p:nvSpPr>
          <p:cNvPr id="6" name="Rounded Rectangle 5"/>
          <p:cNvSpPr/>
          <p:nvPr/>
        </p:nvSpPr>
        <p:spPr>
          <a:xfrm>
            <a:off x="1809680" y="1791815"/>
            <a:ext cx="12192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Myth</a:t>
            </a:r>
            <a:endParaRPr lang="en-US" sz="2400" b="1" dirty="0"/>
          </a:p>
        </p:txBody>
      </p:sp>
      <p:sp>
        <p:nvSpPr>
          <p:cNvPr id="7" name="Rounded Rectangle 5">
            <a:extLst>
              <a:ext uri="{FF2B5EF4-FFF2-40B4-BE49-F238E27FC236}">
                <a16:creationId xmlns:a16="http://schemas.microsoft.com/office/drawing/2014/main" xmlns="" id="{81CB3271-C0CF-45E1-B6AC-D9667E4B05F9}"/>
              </a:ext>
            </a:extLst>
          </p:cNvPr>
          <p:cNvSpPr/>
          <p:nvPr/>
        </p:nvSpPr>
        <p:spPr>
          <a:xfrm>
            <a:off x="1809680" y="2971800"/>
            <a:ext cx="1219200" cy="914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t>Myth</a:t>
            </a:r>
            <a:endParaRPr lang="en-US" sz="2400" b="1" dirty="0"/>
          </a:p>
        </p:txBody>
      </p:sp>
      <p:sp>
        <p:nvSpPr>
          <p:cNvPr id="8" name="Rectangle: Rounded Corners 7">
            <a:extLst>
              <a:ext uri="{FF2B5EF4-FFF2-40B4-BE49-F238E27FC236}">
                <a16:creationId xmlns:a16="http://schemas.microsoft.com/office/drawing/2014/main" xmlns="" id="{A968DED1-7BC7-43BB-9A81-C36B1872B4BC}"/>
              </a:ext>
            </a:extLst>
          </p:cNvPr>
          <p:cNvSpPr/>
          <p:nvPr/>
        </p:nvSpPr>
        <p:spPr>
          <a:xfrm>
            <a:off x="1809680" y="4311418"/>
            <a:ext cx="1219200" cy="87018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Myth</a:t>
            </a:r>
          </a:p>
        </p:txBody>
      </p:sp>
      <p:sp>
        <p:nvSpPr>
          <p:cNvPr id="11" name="Rectangle: Rounded Corners 10">
            <a:extLst>
              <a:ext uri="{FF2B5EF4-FFF2-40B4-BE49-F238E27FC236}">
                <a16:creationId xmlns:a16="http://schemas.microsoft.com/office/drawing/2014/main" xmlns="" id="{3D753BF4-DDFA-461C-A232-502E198FFDB7}"/>
              </a:ext>
            </a:extLst>
          </p:cNvPr>
          <p:cNvSpPr/>
          <p:nvPr/>
        </p:nvSpPr>
        <p:spPr>
          <a:xfrm>
            <a:off x="1809680" y="5712643"/>
            <a:ext cx="1219200" cy="8701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Myth</a:t>
            </a:r>
          </a:p>
        </p:txBody>
      </p:sp>
    </p:spTree>
    <p:extLst>
      <p:ext uri="{BB962C8B-B14F-4D97-AF65-F5344CB8AC3E}">
        <p14:creationId xmlns:p14="http://schemas.microsoft.com/office/powerpoint/2010/main" val="6556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175CD74B-9CE8-4F20-A3E4-A22A7F0360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99C44665-BECF-4482-A00C-E4BE2A87DC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11">
            <a:extLst>
              <a:ext uri="{FF2B5EF4-FFF2-40B4-BE49-F238E27FC236}">
                <a16:creationId xmlns:a16="http://schemas.microsoft.com/office/drawing/2014/main" xmlns="" id="{20398C1D-D011-4BA8-AC81-E829677B8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xmlns="" id="{D2D11DFB-04FA-4455-A47A-FC39E4A0F6AB}"/>
              </a:ext>
            </a:extLst>
          </p:cNvPr>
          <p:cNvSpPr>
            <a:spLocks noGrp="1"/>
          </p:cNvSpPr>
          <p:nvPr>
            <p:ph type="title"/>
          </p:nvPr>
        </p:nvSpPr>
        <p:spPr>
          <a:xfrm>
            <a:off x="1695506" y="601462"/>
            <a:ext cx="9712998" cy="1280890"/>
          </a:xfrm>
        </p:spPr>
        <p:txBody>
          <a:bodyPr>
            <a:normAutofit/>
          </a:bodyPr>
          <a:lstStyle/>
          <a:p>
            <a:pPr>
              <a:lnSpc>
                <a:spcPct val="90000"/>
              </a:lnSpc>
            </a:pPr>
            <a:r>
              <a:rPr lang="en-US" sz="2400" b="1" dirty="0"/>
              <a:t>Love the magic of </a:t>
            </a:r>
            <a:r>
              <a:rPr lang="en-US" sz="2400" b="1" i="1" dirty="0">
                <a:solidFill>
                  <a:srgbClr val="0070C0"/>
                </a:solidFill>
              </a:rPr>
              <a:t>saliva</a:t>
            </a:r>
            <a:r>
              <a:rPr lang="en-US" sz="2000" b="1" dirty="0"/>
              <a:t/>
            </a:r>
            <a:br>
              <a:rPr lang="en-US" sz="2000" b="1" dirty="0"/>
            </a:br>
            <a:r>
              <a:rPr lang="en-US" sz="2000" b="1" dirty="0"/>
              <a:t/>
            </a:r>
            <a:br>
              <a:rPr lang="en-US" sz="2000" b="1" dirty="0"/>
            </a:br>
            <a:r>
              <a:rPr lang="en-US" sz="2000" b="1" i="1" dirty="0"/>
              <a:t>400 of the most frequently prescribed cause dry mouth</a:t>
            </a:r>
            <a:br>
              <a:rPr lang="en-US" sz="2000" b="1" i="1" dirty="0"/>
            </a:br>
            <a:r>
              <a:rPr lang="en-US" sz="2000" b="1" i="1" dirty="0"/>
              <a:t>Top 200 cause taste disturbances</a:t>
            </a:r>
          </a:p>
        </p:txBody>
      </p:sp>
      <p:graphicFrame>
        <p:nvGraphicFramePr>
          <p:cNvPr id="19" name="Content Placeholder 2">
            <a:extLst>
              <a:ext uri="{FF2B5EF4-FFF2-40B4-BE49-F238E27FC236}">
                <a16:creationId xmlns:a16="http://schemas.microsoft.com/office/drawing/2014/main" xmlns="" id="{D4F61135-7B0E-43D3-A617-7B757D481928}"/>
              </a:ext>
            </a:extLst>
          </p:cNvPr>
          <p:cNvGraphicFramePr>
            <a:graphicFrameLocks noGrp="1"/>
          </p:cNvGraphicFramePr>
          <p:nvPr>
            <p:ph idx="1"/>
            <p:extLst>
              <p:ext uri="{D42A27DB-BD31-4B8C-83A1-F6EECF244321}">
                <p14:modId xmlns:p14="http://schemas.microsoft.com/office/powerpoint/2010/main" val="3734685340"/>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2398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033" name="Picture 2" descr="34 oz Clear PET Plastic Water Bottles (White Tamper Evident Cap) - 4691B10">
            <a:extLst>
              <a:ext uri="{FF2B5EF4-FFF2-40B4-BE49-F238E27FC236}">
                <a16:creationId xmlns:a16="http://schemas.microsoft.com/office/drawing/2014/main" xmlns="" id="{0D03C13A-4D01-4B19-B5BF-9021E9FB46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584" y="1051935"/>
            <a:ext cx="5247747" cy="52477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7EFD107-C71D-41F3-87AE-C768D73BE04A}"/>
              </a:ext>
            </a:extLst>
          </p:cNvPr>
          <p:cNvSpPr>
            <a:spLocks noGrp="1"/>
          </p:cNvSpPr>
          <p:nvPr>
            <p:ph type="title"/>
          </p:nvPr>
        </p:nvSpPr>
        <p:spPr>
          <a:xfrm>
            <a:off x="1687669" y="624110"/>
            <a:ext cx="4137059" cy="1280890"/>
          </a:xfrm>
        </p:spPr>
        <p:txBody>
          <a:bodyPr>
            <a:normAutofit/>
          </a:bodyPr>
          <a:lstStyle/>
          <a:p>
            <a:r>
              <a:rPr lang="en-US" sz="3200" dirty="0"/>
              <a:t>Magic of saliva</a:t>
            </a:r>
          </a:p>
        </p:txBody>
      </p:sp>
      <p:sp>
        <p:nvSpPr>
          <p:cNvPr id="1034" name="Content Placeholder 1030">
            <a:extLst>
              <a:ext uri="{FF2B5EF4-FFF2-40B4-BE49-F238E27FC236}">
                <a16:creationId xmlns:a16="http://schemas.microsoft.com/office/drawing/2014/main" xmlns="" id="{48C732B4-4D64-480B-9BD9-F43F39521C57}"/>
              </a:ext>
            </a:extLst>
          </p:cNvPr>
          <p:cNvSpPr>
            <a:spLocks noGrp="1"/>
          </p:cNvSpPr>
          <p:nvPr>
            <p:ph idx="1"/>
          </p:nvPr>
        </p:nvSpPr>
        <p:spPr>
          <a:xfrm>
            <a:off x="1683956" y="2133600"/>
            <a:ext cx="4140772" cy="3777622"/>
          </a:xfrm>
        </p:spPr>
        <p:txBody>
          <a:bodyPr>
            <a:normAutofit/>
          </a:bodyPr>
          <a:lstStyle/>
          <a:p>
            <a:r>
              <a:rPr lang="en-US" sz="1600" dirty="0">
                <a:solidFill>
                  <a:srgbClr val="000000"/>
                </a:solidFill>
              </a:rPr>
              <a:t>Full – normal saliva</a:t>
            </a:r>
          </a:p>
          <a:p>
            <a:r>
              <a:rPr lang="en-US" sz="1600" dirty="0">
                <a:solidFill>
                  <a:srgbClr val="000000"/>
                </a:solidFill>
              </a:rPr>
              <a:t>1/3 full- medication</a:t>
            </a:r>
          </a:p>
          <a:p>
            <a:endParaRPr lang="en-US" sz="1600" dirty="0">
              <a:solidFill>
                <a:srgbClr val="000000"/>
              </a:solidFill>
            </a:endParaRPr>
          </a:p>
        </p:txBody>
      </p:sp>
      <p:sp>
        <p:nvSpPr>
          <p:cNvPr id="3" name="Arrow: Right 2">
            <a:extLst>
              <a:ext uri="{FF2B5EF4-FFF2-40B4-BE49-F238E27FC236}">
                <a16:creationId xmlns:a16="http://schemas.microsoft.com/office/drawing/2014/main" xmlns="" id="{137FB3C5-E8A3-4066-9015-B3EAEB3B2D06}"/>
              </a:ext>
            </a:extLst>
          </p:cNvPr>
          <p:cNvSpPr/>
          <p:nvPr/>
        </p:nvSpPr>
        <p:spPr>
          <a:xfrm>
            <a:off x="6481477" y="2464861"/>
            <a:ext cx="2912166" cy="82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xmlns="" id="{516DCA8B-148A-400B-AFA1-C1855F462ECB}"/>
              </a:ext>
            </a:extLst>
          </p:cNvPr>
          <p:cNvSpPr/>
          <p:nvPr/>
        </p:nvSpPr>
        <p:spPr>
          <a:xfrm>
            <a:off x="6367274" y="5009322"/>
            <a:ext cx="291216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5E85BAE0-39B7-4E5A-B497-5F0C5575DB8D}"/>
              </a:ext>
            </a:extLst>
          </p:cNvPr>
          <p:cNvSpPr/>
          <p:nvPr/>
        </p:nvSpPr>
        <p:spPr>
          <a:xfrm>
            <a:off x="7374834" y="2506274"/>
            <a:ext cx="1182758" cy="32997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liter </a:t>
            </a:r>
          </a:p>
        </p:txBody>
      </p:sp>
      <p:pic>
        <p:nvPicPr>
          <p:cNvPr id="10" name="Picture 2" descr="34 oz Clear PET Plastic Water Bottles (White Tamper Evident Cap) - 4691B10">
            <a:extLst>
              <a:ext uri="{FF2B5EF4-FFF2-40B4-BE49-F238E27FC236}">
                <a16:creationId xmlns:a16="http://schemas.microsoft.com/office/drawing/2014/main" xmlns="" id="{B37221B7-7A5A-4795-B99F-4612BA4E04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355" y="1264555"/>
            <a:ext cx="5247747" cy="52477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F763DDA6-F37F-4F55-9499-69C523970D7A}"/>
              </a:ext>
            </a:extLst>
          </p:cNvPr>
          <p:cNvSpPr/>
          <p:nvPr/>
        </p:nvSpPr>
        <p:spPr>
          <a:xfrm>
            <a:off x="2997272" y="5055041"/>
            <a:ext cx="1182758" cy="9240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liter </a:t>
            </a:r>
          </a:p>
        </p:txBody>
      </p:sp>
      <p:sp>
        <p:nvSpPr>
          <p:cNvPr id="12" name="Arrow: Right 11">
            <a:extLst>
              <a:ext uri="{FF2B5EF4-FFF2-40B4-BE49-F238E27FC236}">
                <a16:creationId xmlns:a16="http://schemas.microsoft.com/office/drawing/2014/main" xmlns="" id="{83647BC9-FEAD-4CF3-B904-C2026C37EC68}"/>
              </a:ext>
            </a:extLst>
          </p:cNvPr>
          <p:cNvSpPr/>
          <p:nvPr/>
        </p:nvSpPr>
        <p:spPr>
          <a:xfrm>
            <a:off x="2298259" y="5032181"/>
            <a:ext cx="2912166" cy="82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xmlns="" id="{8EB9C4C6-32A0-4E0F-B213-B1E9BA917646}"/>
              </a:ext>
            </a:extLst>
          </p:cNvPr>
          <p:cNvSpPr/>
          <p:nvPr/>
        </p:nvSpPr>
        <p:spPr>
          <a:xfrm>
            <a:off x="2202879" y="2511753"/>
            <a:ext cx="2912166" cy="82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921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US" sz="2400" dirty="0"/>
              <a:t>Case Scenario:	Mildred </a:t>
            </a:r>
          </a:p>
        </p:txBody>
      </p:sp>
      <p:sp>
        <p:nvSpPr>
          <p:cNvPr id="3" name="Content Placeholder 2"/>
          <p:cNvSpPr>
            <a:spLocks noGrp="1"/>
          </p:cNvSpPr>
          <p:nvPr>
            <p:ph idx="1"/>
          </p:nvPr>
        </p:nvSpPr>
        <p:spPr>
          <a:solidFill>
            <a:srgbClr val="FFC000"/>
          </a:solidFill>
        </p:spPr>
        <p:txBody>
          <a:bodyPr>
            <a:normAutofit/>
          </a:bodyPr>
          <a:lstStyle/>
          <a:p>
            <a:r>
              <a:rPr lang="en-US" sz="2000" dirty="0"/>
              <a:t>Mrs. Mildred, age 77, has severe arthritis and lives alone. She was always very particular with her oral health routine before bedtime. She cannot afford to visit her dentist.</a:t>
            </a:r>
          </a:p>
          <a:p>
            <a:r>
              <a:rPr lang="en-US" sz="2000" dirty="0"/>
              <a:t>Her antidepressant medication causes her mouth  to be “dried out”.</a:t>
            </a:r>
          </a:p>
          <a:p>
            <a:r>
              <a:rPr lang="en-US" sz="2000" dirty="0"/>
              <a:t>Her food taste bad and her breath smell very bad. She over heard her grand children saying “Grandma “ugly witch teeth”.</a:t>
            </a:r>
          </a:p>
          <a:p>
            <a:pPr marL="0" indent="0">
              <a:buNone/>
            </a:pPr>
            <a:r>
              <a:rPr lang="en-US" sz="2000" dirty="0"/>
              <a:t>.</a:t>
            </a:r>
          </a:p>
          <a:p>
            <a:pPr marL="0" indent="0">
              <a:buNone/>
            </a:pPr>
            <a:endParaRPr lang="en-US" sz="2000" dirty="0"/>
          </a:p>
          <a:p>
            <a:endParaRPr lang="en-US" dirty="0"/>
          </a:p>
        </p:txBody>
      </p:sp>
    </p:spTree>
    <p:extLst>
      <p:ext uri="{BB962C8B-B14F-4D97-AF65-F5344CB8AC3E}">
        <p14:creationId xmlns:p14="http://schemas.microsoft.com/office/powerpoint/2010/main" val="3365283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sz="2400" dirty="0"/>
              <a:t>Dry mouth and angular cheiitis</a:t>
            </a:r>
          </a:p>
        </p:txBody>
      </p:sp>
      <p:pic>
        <p:nvPicPr>
          <p:cNvPr id="4" name="Content Placeholder 3" descr="Angular chelitis 1.jpg"/>
          <p:cNvPicPr>
            <a:picLocks noGrp="1" noChangeAspect="1"/>
          </p:cNvPicPr>
          <p:nvPr>
            <p:ph idx="1"/>
          </p:nvPr>
        </p:nvPicPr>
        <p:blipFill>
          <a:blip r:embed="rId3" cstate="print"/>
          <a:stretch>
            <a:fillRect/>
          </a:stretch>
        </p:blipFill>
        <p:spPr>
          <a:xfrm>
            <a:off x="4422775" y="2200275"/>
            <a:ext cx="4572000" cy="3295650"/>
          </a:xfrm>
        </p:spPr>
      </p:pic>
    </p:spTree>
    <p:extLst>
      <p:ext uri="{BB962C8B-B14F-4D97-AF65-F5344CB8AC3E}">
        <p14:creationId xmlns:p14="http://schemas.microsoft.com/office/powerpoint/2010/main" val="2920629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sz="2000" dirty="0"/>
              <a:t>Cervical Caries</a:t>
            </a:r>
          </a:p>
        </p:txBody>
      </p:sp>
      <p:pic>
        <p:nvPicPr>
          <p:cNvPr id="4" name="Content Placeholder 3" descr="untitled1316657297694.png"/>
          <p:cNvPicPr>
            <a:picLocks noGrp="1" noChangeAspect="1"/>
          </p:cNvPicPr>
          <p:nvPr>
            <p:ph idx="1"/>
          </p:nvPr>
        </p:nvPicPr>
        <p:blipFill>
          <a:blip r:embed="rId3" cstate="print"/>
          <a:stretch>
            <a:fillRect/>
          </a:stretch>
        </p:blipFill>
        <p:spPr>
          <a:xfrm>
            <a:off x="3070311" y="1447800"/>
            <a:ext cx="7276928" cy="4800600"/>
          </a:xfrm>
        </p:spPr>
      </p:pic>
    </p:spTree>
    <p:extLst>
      <p:ext uri="{BB962C8B-B14F-4D97-AF65-F5344CB8AC3E}">
        <p14:creationId xmlns:p14="http://schemas.microsoft.com/office/powerpoint/2010/main" val="190558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BE488DFF-E806-4071-B546-0621836B37B8}"/>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Focus on the Future</a:t>
            </a:r>
          </a:p>
        </p:txBody>
      </p:sp>
      <p:graphicFrame>
        <p:nvGraphicFramePr>
          <p:cNvPr id="19" name="Content Placeholder 2">
            <a:extLst>
              <a:ext uri="{FF2B5EF4-FFF2-40B4-BE49-F238E27FC236}">
                <a16:creationId xmlns:a16="http://schemas.microsoft.com/office/drawing/2014/main" xmlns="" id="{5857CF20-6D81-4D24-983D-55DC0A0D90AB}"/>
              </a:ext>
            </a:extLst>
          </p:cNvPr>
          <p:cNvGraphicFramePr>
            <a:graphicFrameLocks noGrp="1"/>
          </p:cNvGraphicFramePr>
          <p:nvPr>
            <p:ph idx="1"/>
            <p:extLst>
              <p:ext uri="{D42A27DB-BD31-4B8C-83A1-F6EECF244321}">
                <p14:modId xmlns:p14="http://schemas.microsoft.com/office/powerpoint/2010/main" val="119566113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814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2F7E2-343C-421C-8BA7-7D3D3E5CE72D}"/>
              </a:ext>
            </a:extLst>
          </p:cNvPr>
          <p:cNvSpPr>
            <a:spLocks noGrp="1"/>
          </p:cNvSpPr>
          <p:nvPr>
            <p:ph type="title"/>
          </p:nvPr>
        </p:nvSpPr>
        <p:spPr>
          <a:xfrm>
            <a:off x="3372571" y="852710"/>
            <a:ext cx="8911687" cy="1280890"/>
          </a:xfrm>
        </p:spPr>
        <p:txBody>
          <a:bodyPr>
            <a:normAutofit/>
          </a:bodyPr>
          <a:lstStyle/>
          <a:p>
            <a:r>
              <a:rPr lang="en-US" sz="2400" dirty="0"/>
              <a:t>Medical/Dental Integration To Improve Oral Health</a:t>
            </a:r>
            <a:br>
              <a:rPr lang="en-US" sz="2400" dirty="0"/>
            </a:br>
            <a:r>
              <a:rPr lang="en-US" sz="1600" dirty="0"/>
              <a:t>Healthy</a:t>
            </a:r>
            <a:r>
              <a:rPr lang="en-US" sz="2400" dirty="0"/>
              <a:t> </a:t>
            </a:r>
            <a:r>
              <a:rPr lang="en-US" sz="1400" dirty="0"/>
              <a:t>People 2020, The Challenge ; DentaQuest</a:t>
            </a:r>
            <a:r>
              <a:rPr lang="en-US" sz="2400" dirty="0"/>
              <a:t/>
            </a:r>
            <a:br>
              <a:rPr lang="en-US" sz="2400" dirty="0"/>
            </a:br>
            <a:endParaRPr lang="en-US" sz="2400" dirty="0"/>
          </a:p>
        </p:txBody>
      </p:sp>
      <p:sp>
        <p:nvSpPr>
          <p:cNvPr id="3" name="Content Placeholder 2">
            <a:extLst>
              <a:ext uri="{FF2B5EF4-FFF2-40B4-BE49-F238E27FC236}">
                <a16:creationId xmlns:a16="http://schemas.microsoft.com/office/drawing/2014/main" xmlns="" id="{3BA0AE41-BE4C-423A-8626-98D6FB698CB2}"/>
              </a:ext>
            </a:extLst>
          </p:cNvPr>
          <p:cNvSpPr>
            <a:spLocks noGrp="1"/>
          </p:cNvSpPr>
          <p:nvPr>
            <p:ph idx="1"/>
          </p:nvPr>
        </p:nvSpPr>
        <p:spPr/>
        <p:txBody>
          <a:bodyPr>
            <a:normAutofit/>
          </a:bodyPr>
          <a:lstStyle/>
          <a:p>
            <a:endParaRPr lang="en-US" sz="2000" dirty="0"/>
          </a:p>
          <a:p>
            <a:endParaRPr lang="en-US" sz="2000" dirty="0"/>
          </a:p>
          <a:p>
            <a:endParaRPr lang="en-US" sz="2000" dirty="0"/>
          </a:p>
          <a:p>
            <a:r>
              <a:rPr lang="en-US" sz="2000" dirty="0"/>
              <a:t>“Integration of oral health into medical care expands the potential for high-risk individuals to have access to care that halts and even reverses dental disease, avoiding or reducing the need for expensive </a:t>
            </a:r>
            <a:r>
              <a:rPr lang="en-US" sz="2000" dirty="0" smtClean="0"/>
              <a:t>treatment.”</a:t>
            </a:r>
            <a:endParaRPr lang="en-US" sz="2000" dirty="0"/>
          </a:p>
        </p:txBody>
      </p:sp>
    </p:spTree>
    <p:extLst>
      <p:ext uri="{BB962C8B-B14F-4D97-AF65-F5344CB8AC3E}">
        <p14:creationId xmlns:p14="http://schemas.microsoft.com/office/powerpoint/2010/main" val="1793566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0D182-2F9C-412F-8FF9-DC92BBCBAA45}"/>
              </a:ext>
            </a:extLst>
          </p:cNvPr>
          <p:cNvSpPr>
            <a:spLocks noGrp="1"/>
          </p:cNvSpPr>
          <p:nvPr>
            <p:ph type="title"/>
          </p:nvPr>
        </p:nvSpPr>
        <p:spPr/>
        <p:txBody>
          <a:bodyPr>
            <a:normAutofit fontScale="90000"/>
          </a:bodyPr>
          <a:lstStyle/>
          <a:p>
            <a:r>
              <a:rPr lang="en-US" sz="2700" dirty="0"/>
              <a:t>Collaboration vs. Integration </a:t>
            </a:r>
            <a:r>
              <a:rPr lang="en-US" dirty="0"/>
              <a:t/>
            </a:r>
            <a:br>
              <a:rPr lang="en-US" dirty="0"/>
            </a:br>
            <a:r>
              <a:rPr lang="en-US" sz="1600" dirty="0"/>
              <a:t>from DentaQuest Dori Bingham</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FC92179E-CADE-4C82-A3C7-3D88236C8FE2}"/>
              </a:ext>
            </a:extLst>
          </p:cNvPr>
          <p:cNvSpPr>
            <a:spLocks noGrp="1"/>
          </p:cNvSpPr>
          <p:nvPr>
            <p:ph idx="1"/>
          </p:nvPr>
        </p:nvSpPr>
        <p:spPr/>
        <p:txBody>
          <a:bodyPr>
            <a:normAutofit/>
          </a:bodyPr>
          <a:lstStyle/>
          <a:p>
            <a:r>
              <a:rPr lang="en-US" sz="2000" b="1" dirty="0" smtClean="0"/>
              <a:t>Collaboration </a:t>
            </a:r>
            <a:r>
              <a:rPr lang="en-US" sz="2000" dirty="0"/>
              <a:t>= primary care and oral health working </a:t>
            </a:r>
            <a:r>
              <a:rPr lang="en-US" sz="2000" b="1" i="1" dirty="0"/>
              <a:t>with </a:t>
            </a:r>
            <a:r>
              <a:rPr lang="en-US" sz="2000" dirty="0"/>
              <a:t>one another</a:t>
            </a:r>
          </a:p>
          <a:p>
            <a:r>
              <a:rPr lang="en-US" sz="2000" b="1" dirty="0" smtClean="0"/>
              <a:t>Integration </a:t>
            </a:r>
            <a:r>
              <a:rPr lang="en-US" sz="2000" dirty="0"/>
              <a:t>= oral health working </a:t>
            </a:r>
            <a:r>
              <a:rPr lang="en-US" sz="2000" b="1" dirty="0"/>
              <a:t>within </a:t>
            </a:r>
            <a:r>
              <a:rPr lang="en-US" sz="2000" dirty="0"/>
              <a:t>and as part of primary care or vice versa…..Provision of dental services </a:t>
            </a:r>
            <a:r>
              <a:rPr lang="en-US" sz="2000" b="1" i="1" dirty="0"/>
              <a:t>within </a:t>
            </a:r>
            <a:r>
              <a:rPr lang="en-US" sz="2000" dirty="0"/>
              <a:t>primary care</a:t>
            </a:r>
          </a:p>
          <a:p>
            <a:r>
              <a:rPr lang="en-US" sz="2000" b="1" dirty="0"/>
              <a:t>Minimize Access to Care Issues</a:t>
            </a:r>
          </a:p>
        </p:txBody>
      </p:sp>
    </p:spTree>
    <p:extLst>
      <p:ext uri="{BB962C8B-B14F-4D97-AF65-F5344CB8AC3E}">
        <p14:creationId xmlns:p14="http://schemas.microsoft.com/office/powerpoint/2010/main" val="875745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F0E52D14-6AC4-4F88-8E66-9E84699933DC}"/>
              </a:ext>
            </a:extLst>
          </p:cNvPr>
          <p:cNvSpPr>
            <a:spLocks noGrp="1"/>
          </p:cNvSpPr>
          <p:nvPr>
            <p:ph type="title"/>
          </p:nvPr>
        </p:nvSpPr>
        <p:spPr bwMode="auto">
          <a:xfrm>
            <a:off x="1981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dirty="0"/>
              <a:t>Why should dental address medical issues?</a:t>
            </a:r>
          </a:p>
        </p:txBody>
      </p:sp>
      <p:sp>
        <p:nvSpPr>
          <p:cNvPr id="18435" name="Content Placeholder 2">
            <a:extLst>
              <a:ext uri="{FF2B5EF4-FFF2-40B4-BE49-F238E27FC236}">
                <a16:creationId xmlns:a16="http://schemas.microsoft.com/office/drawing/2014/main" xmlns="" id="{2B2FAA62-8A00-41CA-9A3B-0DBF03C24F7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a:p>
        </p:txBody>
      </p:sp>
      <p:pic>
        <p:nvPicPr>
          <p:cNvPr id="18436" name="Picture 3">
            <a:extLst>
              <a:ext uri="{FF2B5EF4-FFF2-40B4-BE49-F238E27FC236}">
                <a16:creationId xmlns:a16="http://schemas.microsoft.com/office/drawing/2014/main" xmlns="" id="{0451D1D2-21C5-4A22-97F5-55BA6006D8E0}"/>
              </a:ext>
            </a:extLst>
          </p:cNvPr>
          <p:cNvPicPr>
            <a:picLocks noChangeAspect="1"/>
          </p:cNvPicPr>
          <p:nvPr/>
        </p:nvPicPr>
        <p:blipFill>
          <a:blip r:embed="rId3">
            <a:extLst>
              <a:ext uri="{28A0092B-C50C-407E-A947-70E740481C1C}">
                <a14:useLocalDpi xmlns:a14="http://schemas.microsoft.com/office/drawing/2010/main" val="0"/>
              </a:ext>
            </a:extLst>
          </a:blip>
          <a:srcRect l="11836" t="27145" r="30675" b="6248"/>
          <a:stretch>
            <a:fillRect/>
          </a:stretch>
        </p:blipFill>
        <p:spPr bwMode="auto">
          <a:xfrm>
            <a:off x="1485900" y="652463"/>
            <a:ext cx="92202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xmlns="" id="{269F819D-DE7D-4C06-8D0B-A79E6AF3ACE4}"/>
              </a:ext>
            </a:extLst>
          </p:cNvPr>
          <p:cNvSpPr>
            <a:spLocks noChangeArrowheads="1"/>
          </p:cNvSpPr>
          <p:nvPr/>
        </p:nvSpPr>
        <p:spPr bwMode="auto">
          <a:xfrm>
            <a:off x="2895600" y="3962400"/>
            <a:ext cx="30480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
        <p:nvSpPr>
          <p:cNvPr id="6" name="Oval 5">
            <a:extLst>
              <a:ext uri="{FF2B5EF4-FFF2-40B4-BE49-F238E27FC236}">
                <a16:creationId xmlns:a16="http://schemas.microsoft.com/office/drawing/2014/main" xmlns="" id="{50B10E41-2C3D-4CC1-885B-1F43C699C0A2}"/>
              </a:ext>
            </a:extLst>
          </p:cNvPr>
          <p:cNvSpPr>
            <a:spLocks noChangeArrowheads="1"/>
          </p:cNvSpPr>
          <p:nvPr/>
        </p:nvSpPr>
        <p:spPr bwMode="auto">
          <a:xfrm>
            <a:off x="6548438" y="3962400"/>
            <a:ext cx="30480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p>
        </p:txBody>
      </p:sp>
    </p:spTree>
    <p:extLst>
      <p:ext uri="{BB962C8B-B14F-4D97-AF65-F5344CB8AC3E}">
        <p14:creationId xmlns:p14="http://schemas.microsoft.com/office/powerpoint/2010/main" val="49258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FBF73B97-6E6E-4694-BC08-57791B3FD89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altLang="en-US" sz="2700" dirty="0"/>
              <a:t>Maximize Places</a:t>
            </a:r>
            <a:r>
              <a:rPr lang="en-US" altLang="en-US" dirty="0"/>
              <a:t/>
            </a:r>
            <a:br>
              <a:rPr lang="en-US" altLang="en-US" dirty="0"/>
            </a:br>
            <a:r>
              <a:rPr lang="en-US" altLang="en-US" dirty="0"/>
              <a:t>									</a:t>
            </a:r>
            <a:r>
              <a:rPr lang="en-US" altLang="en-US" sz="2200" dirty="0"/>
              <a:t>Dr. Hugh Silk, Rural Health</a:t>
            </a:r>
            <a:br>
              <a:rPr lang="en-US" altLang="en-US" sz="2200" dirty="0"/>
            </a:br>
            <a:r>
              <a:rPr lang="en-US" altLang="en-US" sz="2200" dirty="0"/>
              <a:t>									 </a:t>
            </a:r>
            <a:r>
              <a:rPr lang="en-US" altLang="en-US" sz="1800" dirty="0"/>
              <a:t>University of Massachusetts Medical School</a:t>
            </a:r>
          </a:p>
        </p:txBody>
      </p:sp>
      <p:pic>
        <p:nvPicPr>
          <p:cNvPr id="20483" name="Content Placeholder 3">
            <a:extLst>
              <a:ext uri="{FF2B5EF4-FFF2-40B4-BE49-F238E27FC236}">
                <a16:creationId xmlns:a16="http://schemas.microsoft.com/office/drawing/2014/main" xmlns="" id="{E6343AC3-BE8B-455E-BAB7-40D76A95775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234806" y="2133600"/>
            <a:ext cx="3624213" cy="377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4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D306B45-25EE-434D-ABA9-A27B79320C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5D2B17EF-74EB-4C33-B2E2-8E727B2E7D68}"/>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1" name="Freeform 11">
              <a:extLst>
                <a:ext uri="{FF2B5EF4-FFF2-40B4-BE49-F238E27FC236}">
                  <a16:creationId xmlns:a16="http://schemas.microsoft.com/office/drawing/2014/main" xmlns="" id="{0A5F1F8A-3206-4B86-883F-65E98BB6E475}"/>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xmlns="" id="{6935F8C7-CC88-4243-9786-F3CDBF04A09F}"/>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xmlns="" id="{9AF7BAD9-71B3-40D8-A089-EFF7FE67BD66}"/>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xmlns="" id="{6467094F-AEF0-4D3B-BB76-8B3C1F08B937}"/>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xmlns="" id="{36F56AF9-DEF1-44E7-BF42-6AAC1AA9D19D}"/>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xmlns="" id="{A43EBE71-20BA-4A40-A513-516678089D1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xmlns="" id="{1DB39648-7B38-4D0B-93C5-048EC4A45C99}"/>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xmlns="" id="{8DD2661F-DE5F-45EA-B30B-7C6589638836}"/>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xmlns="" id="{ABF0A0E5-E68E-4183-A913-228692FD85EC}"/>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xmlns="" id="{615D8F55-8ACD-4EFE-A832-06E785479EA5}"/>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xmlns="" id="{0FDF4201-8CEC-474B-A6B1-88039B70416F}"/>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xmlns="" id="{0F60AEA4-B25F-417E-93FC-59686DFBE56E}"/>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cxnSp>
        <p:nvCxnSpPr>
          <p:cNvPr id="24" name="Straight Connector 23">
            <a:extLst>
              <a:ext uri="{FF2B5EF4-FFF2-40B4-BE49-F238E27FC236}">
                <a16:creationId xmlns:a16="http://schemas.microsoft.com/office/drawing/2014/main" xmlns="" id="{27EBB3F9-D6F7-4F6A-8843-9FEBA15E49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0A42F85E-4939-431E-8B4A-EC07C8E0AB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77AE656-86E1-4B82-A135-F3C5C5D1DD86}"/>
              </a:ext>
            </a:extLst>
          </p:cNvPr>
          <p:cNvSpPr>
            <a:spLocks noGrp="1"/>
          </p:cNvSpPr>
          <p:nvPr>
            <p:ph type="title"/>
          </p:nvPr>
        </p:nvSpPr>
        <p:spPr>
          <a:xfrm>
            <a:off x="1046019" y="942108"/>
            <a:ext cx="3256550" cy="4969113"/>
          </a:xfrm>
          <a:solidFill>
            <a:schemeClr val="bg1">
              <a:lumMod val="95000"/>
            </a:schemeClr>
          </a:solidFill>
        </p:spPr>
        <p:txBody>
          <a:bodyPr anchor="ctr">
            <a:normAutofit/>
          </a:bodyPr>
          <a:lstStyle/>
          <a:p>
            <a:r>
              <a:rPr lang="en-US" sz="3300" dirty="0">
                <a:solidFill>
                  <a:schemeClr val="tx2">
                    <a:lumMod val="75000"/>
                  </a:schemeClr>
                </a:solidFill>
              </a:rPr>
              <a:t>Dental Demographics of the Senior Population</a:t>
            </a:r>
          </a:p>
        </p:txBody>
      </p:sp>
      <p:sp>
        <p:nvSpPr>
          <p:cNvPr id="3" name="Content Placeholder 2">
            <a:extLst>
              <a:ext uri="{FF2B5EF4-FFF2-40B4-BE49-F238E27FC236}">
                <a16:creationId xmlns:a16="http://schemas.microsoft.com/office/drawing/2014/main" xmlns="" id="{894E9DFC-2D79-467E-BF58-CF708E4DB567}"/>
              </a:ext>
            </a:extLst>
          </p:cNvPr>
          <p:cNvSpPr>
            <a:spLocks noGrp="1"/>
          </p:cNvSpPr>
          <p:nvPr>
            <p:ph idx="1"/>
          </p:nvPr>
        </p:nvSpPr>
        <p:spPr>
          <a:xfrm>
            <a:off x="5049062" y="942108"/>
            <a:ext cx="6455549" cy="4969114"/>
          </a:xfrm>
          <a:solidFill>
            <a:schemeClr val="bg1">
              <a:lumMod val="95000"/>
            </a:schemeClr>
          </a:solidFill>
        </p:spPr>
        <p:txBody>
          <a:bodyPr anchor="ctr">
            <a:normAutofit/>
          </a:bodyPr>
          <a:lstStyle/>
          <a:p>
            <a:r>
              <a:rPr lang="en-US" b="1" dirty="0">
                <a:solidFill>
                  <a:schemeClr val="tx2">
                    <a:lumMod val="75000"/>
                  </a:schemeClr>
                </a:solidFill>
              </a:rPr>
              <a:t>The</a:t>
            </a:r>
            <a:r>
              <a:rPr lang="en-US" dirty="0">
                <a:solidFill>
                  <a:schemeClr val="tx2">
                    <a:lumMod val="75000"/>
                  </a:schemeClr>
                </a:solidFill>
              </a:rPr>
              <a:t> </a:t>
            </a:r>
            <a:r>
              <a:rPr lang="en-US" b="1" dirty="0">
                <a:solidFill>
                  <a:schemeClr val="tx2">
                    <a:lumMod val="75000"/>
                  </a:schemeClr>
                </a:solidFill>
              </a:rPr>
              <a:t>Wave</a:t>
            </a:r>
            <a:r>
              <a:rPr lang="en-US" dirty="0">
                <a:solidFill>
                  <a:schemeClr val="tx2">
                    <a:lumMod val="75000"/>
                  </a:schemeClr>
                </a:solidFill>
              </a:rPr>
              <a:t>: Population</a:t>
            </a:r>
          </a:p>
          <a:p>
            <a:r>
              <a:rPr lang="en-US" b="1" dirty="0">
                <a:solidFill>
                  <a:schemeClr val="tx2">
                    <a:lumMod val="75000"/>
                  </a:schemeClr>
                </a:solidFill>
              </a:rPr>
              <a:t>State of Oral Health </a:t>
            </a:r>
            <a:r>
              <a:rPr lang="en-US" dirty="0">
                <a:solidFill>
                  <a:schemeClr val="tx2">
                    <a:lumMod val="75000"/>
                  </a:schemeClr>
                </a:solidFill>
              </a:rPr>
              <a:t>in this wave of older Americans</a:t>
            </a:r>
            <a:endParaRPr lang="en-US" b="1" dirty="0">
              <a:solidFill>
                <a:schemeClr val="tx2">
                  <a:lumMod val="75000"/>
                </a:schemeClr>
              </a:solidFill>
            </a:endParaRPr>
          </a:p>
          <a:p>
            <a:r>
              <a:rPr lang="en-US" b="1" dirty="0">
                <a:solidFill>
                  <a:schemeClr val="tx2">
                    <a:lumMod val="75000"/>
                  </a:schemeClr>
                </a:solidFill>
              </a:rPr>
              <a:t>Gap</a:t>
            </a:r>
            <a:r>
              <a:rPr lang="en-US" dirty="0">
                <a:solidFill>
                  <a:schemeClr val="tx2">
                    <a:lumMod val="75000"/>
                  </a:schemeClr>
                </a:solidFill>
              </a:rPr>
              <a:t> in Dental Utilization between Medicare-enrolled Adults and Adults with private insurance is increasing</a:t>
            </a:r>
          </a:p>
        </p:txBody>
      </p:sp>
    </p:spTree>
    <p:extLst>
      <p:ext uri="{BB962C8B-B14F-4D97-AF65-F5344CB8AC3E}">
        <p14:creationId xmlns:p14="http://schemas.microsoft.com/office/powerpoint/2010/main" val="1613911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F7E8610-2DF7-4AF0-B876-0F3B7882A6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1C8C023-62A6-4DA0-8DF4-3F4EA94090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xmlns="" id="{26B9FE07-322E-43FB-8707-C9826BD903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xmlns="" id="{A6964A2A-A7E3-4FB1-A9D1-C64105C2FC57}"/>
              </a:ext>
            </a:extLst>
          </p:cNvPr>
          <p:cNvSpPr>
            <a:spLocks noGrp="1"/>
          </p:cNvSpPr>
          <p:nvPr>
            <p:ph type="title"/>
          </p:nvPr>
        </p:nvSpPr>
        <p:spPr>
          <a:xfrm>
            <a:off x="1843391" y="624110"/>
            <a:ext cx="9383408" cy="1280890"/>
          </a:xfrm>
        </p:spPr>
        <p:txBody>
          <a:bodyPr>
            <a:normAutofit/>
          </a:bodyPr>
          <a:lstStyle/>
          <a:p>
            <a:r>
              <a:rPr lang="en-US" b="1" dirty="0">
                <a:solidFill>
                  <a:schemeClr val="bg1"/>
                </a:solidFill>
              </a:rPr>
              <a:t>Federally Qualified Health Centers</a:t>
            </a:r>
            <a:br>
              <a:rPr lang="en-US" b="1" dirty="0">
                <a:solidFill>
                  <a:schemeClr val="bg1"/>
                </a:solidFill>
              </a:rPr>
            </a:b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xmlns="" id="{C2E5D21B-CDC9-48FE-8877-B7FDCB7B5C32}"/>
              </a:ext>
            </a:extLst>
          </p:cNvPr>
          <p:cNvGraphicFramePr>
            <a:graphicFrameLocks noGrp="1"/>
          </p:cNvGraphicFramePr>
          <p:nvPr>
            <p:ph idx="1"/>
            <p:extLst>
              <p:ext uri="{D42A27DB-BD31-4B8C-83A1-F6EECF244321}">
                <p14:modId xmlns:p14="http://schemas.microsoft.com/office/powerpoint/2010/main" val="2624854106"/>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770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4">
              <a:lumMod val="20000"/>
              <a:lumOff val="80000"/>
            </a:schemeClr>
          </a:solidFill>
        </p:spPr>
        <p:txBody>
          <a:bodyPr/>
          <a:lstStyle/>
          <a:p>
            <a:r>
              <a:rPr lang="en-US" dirty="0"/>
              <a:t>Teledentistry</a:t>
            </a:r>
          </a:p>
        </p:txBody>
      </p:sp>
      <p:sp>
        <p:nvSpPr>
          <p:cNvPr id="5" name="Text Placeholder 4"/>
          <p:cNvSpPr>
            <a:spLocks noGrp="1"/>
          </p:cNvSpPr>
          <p:nvPr>
            <p:ph type="body" sz="half" idx="1"/>
          </p:nvPr>
        </p:nvSpPr>
        <p:spPr/>
        <p:txBody>
          <a:bodyPr>
            <a:normAutofit/>
          </a:bodyPr>
          <a:lstStyle/>
          <a:p>
            <a:r>
              <a:rPr lang="en-US" dirty="0"/>
              <a:t>Dr. Paul Glassman has implemented teledentistry in his home state of California. </a:t>
            </a:r>
          </a:p>
        </p:txBody>
      </p:sp>
      <p:sp>
        <p:nvSpPr>
          <p:cNvPr id="4" name="Content Placeholder 3"/>
          <p:cNvSpPr>
            <a:spLocks noGrp="1"/>
          </p:cNvSpPr>
          <p:nvPr>
            <p:ph sz="half" idx="2"/>
          </p:nvPr>
        </p:nvSpPr>
        <p:spPr/>
        <p:txBody>
          <a:bodyPr>
            <a:normAutofit/>
          </a:bodyPr>
          <a:lstStyle/>
          <a:p>
            <a:r>
              <a:rPr lang="en-US" sz="2000" dirty="0"/>
              <a:t>It’s similar to visiting a </a:t>
            </a:r>
            <a:r>
              <a:rPr lang="en-US" sz="2000" dirty="0" smtClean="0"/>
              <a:t>brick </a:t>
            </a:r>
            <a:r>
              <a:rPr lang="en-US" sz="2000" dirty="0"/>
              <a:t>and mortar dental office, only the dentist may be on a computer screen instead of in </a:t>
            </a:r>
            <a:r>
              <a:rPr lang="en-US" sz="2000" dirty="0" smtClean="0"/>
              <a:t>person.</a:t>
            </a:r>
            <a:endParaRPr lang="en-US" sz="2000" dirty="0"/>
          </a:p>
          <a:p>
            <a:r>
              <a:rPr lang="en-US" sz="2000" dirty="0"/>
              <a:t>Teledentistry in and of itself is not a service. It’s really a method by which services are </a:t>
            </a:r>
            <a:r>
              <a:rPr lang="en-US" sz="2000" dirty="0" smtClean="0"/>
              <a:t>delivered.</a:t>
            </a:r>
            <a:endParaRPr lang="en-US" sz="2000" dirty="0"/>
          </a:p>
          <a:p>
            <a:pPr marL="0" indent="0">
              <a:buNone/>
            </a:pPr>
            <a:endParaRPr lang="en-US" sz="2000" dirty="0"/>
          </a:p>
        </p:txBody>
      </p:sp>
    </p:spTree>
    <p:extLst>
      <p:ext uri="{BB962C8B-B14F-4D97-AF65-F5344CB8AC3E}">
        <p14:creationId xmlns:p14="http://schemas.microsoft.com/office/powerpoint/2010/main" val="1726259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A46F010-D160-4609-8979-FFD8C1EA6C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1B8C4F6-C3AC-4C94-8EC7-E4F7B7E9C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xmlns="" id="{0B789310-9859-4942-98C8-3D2F12AAAE73}"/>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xmlns="" id="{FE9E5460-2AA9-4786-B69C-23DBEF356809}"/>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xmlns="" id="{E344A2AF-3860-4427-B13E-98021C17ABF4}"/>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xmlns="" id="{DDBDD44E-1DC0-48AB-8FEC-E098D919740C}"/>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xmlns="" id="{3151FF3E-5E3F-4D82-A684-0003BACEA854}"/>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xmlns="" id="{C6CBF27E-7F0C-4489-95A7-82DE1C0460A9}"/>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xmlns="" id="{233BE304-221E-425E-A484-4B2E5F405B8F}"/>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xmlns="" id="{10D5734E-EAEA-4A08-86A9-39BD5563EC2D}"/>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xmlns="" id="{4D47FE86-98D1-4E35-86E4-16E9A19A64E8}"/>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xmlns="" id="{F00661F9-B224-4DB1-8EFB-ABF9402BDEF6}"/>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xmlns="" id="{679DCB4E-8D36-4B7A-AF0C-8399F113AE93}"/>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xmlns="" id="{4FAD51F6-D24C-4FD6-BEAE-41F0E5A8253C}"/>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xmlns="" id="{87AC773F-6D31-458A-9DD7-76566C8A9CAA}"/>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xmlns="" id="{6F1CEC7A-E419-4950-AA57-B00546C29CA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xmlns="" id="{7AE7DCD1-5235-45E8-B229-15A3E3962E7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xmlns="" id="{C82E58C3-65A5-4079-BF94-E675AA410CD8}"/>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xmlns="" id="{7AABE1FA-6DC8-4A47-AC5C-F05B9C111C20}"/>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xmlns="" id="{17BB7298-8900-4C67-B800-BD241F0199B7}"/>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xmlns="" id="{EE3442F8-53C2-490C-94EF-E423ECB957FD}"/>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xmlns="" id="{3DBEA916-8B10-493A-8CBF-9B5FA2A4A027}"/>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xmlns="" id="{248DB27B-F9EA-4F81-A746-7D57B768E0A5}"/>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xmlns="" id="{998E5C90-2A81-4013-AE09-2023B4407C85}"/>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xmlns="" id="{86A8318B-7607-4519-8EEB-C7DD50965317}"/>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xmlns="" id="{5009FB1B-4865-45DB-8727-F012E3ACA55A}"/>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xmlns="" id="{5B209B64-3A98-4B1A-857A-2368AFED67CD}"/>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xmlns="" id="{EB3B5D03-7AE3-411C-A820-6844E7D0C614}"/>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xmlns="" id="{91328346-8BAD-4616-B50B-5CFDA5648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7EA5B2F4-F795-40E4-BFDF-8CC9E2EECDE7}"/>
              </a:ext>
            </a:extLst>
          </p:cNvPr>
          <p:cNvSpPr>
            <a:spLocks noGrp="1"/>
          </p:cNvSpPr>
          <p:nvPr>
            <p:ph type="title"/>
          </p:nvPr>
        </p:nvSpPr>
        <p:spPr>
          <a:xfrm>
            <a:off x="3373062" y="624110"/>
            <a:ext cx="8131550" cy="1280890"/>
          </a:xfrm>
        </p:spPr>
        <p:txBody>
          <a:bodyPr>
            <a:normAutofit/>
          </a:bodyPr>
          <a:lstStyle/>
          <a:p>
            <a:r>
              <a:rPr lang="en-US" dirty="0"/>
              <a:t>PACE</a:t>
            </a:r>
          </a:p>
        </p:txBody>
      </p:sp>
      <p:sp>
        <p:nvSpPr>
          <p:cNvPr id="3" name="Content Placeholder 2">
            <a:extLst>
              <a:ext uri="{FF2B5EF4-FFF2-40B4-BE49-F238E27FC236}">
                <a16:creationId xmlns:a16="http://schemas.microsoft.com/office/drawing/2014/main" xmlns="" id="{263AC927-ECAC-4AC2-AF5A-7EEBF48913F0}"/>
              </a:ext>
            </a:extLst>
          </p:cNvPr>
          <p:cNvSpPr>
            <a:spLocks noGrp="1"/>
          </p:cNvSpPr>
          <p:nvPr>
            <p:ph idx="1"/>
          </p:nvPr>
        </p:nvSpPr>
        <p:spPr>
          <a:xfrm>
            <a:off x="3373062" y="2133600"/>
            <a:ext cx="8131550" cy="3777622"/>
          </a:xfrm>
        </p:spPr>
        <p:txBody>
          <a:bodyPr>
            <a:normAutofit/>
          </a:bodyPr>
          <a:lstStyle/>
          <a:p>
            <a:r>
              <a:rPr lang="en-US" sz="2000" dirty="0"/>
              <a:t>Pace is a Medicare and Medicaid Program that helps people meet their needs in the community instead of going to a nursing home or other care facility. Stands for  Programs of All Inclusive Care for the </a:t>
            </a:r>
            <a:r>
              <a:rPr lang="en-US" sz="2000" dirty="0" smtClean="0"/>
              <a:t>Elderly.</a:t>
            </a:r>
            <a:endParaRPr lang="en-US" sz="2000" dirty="0"/>
          </a:p>
        </p:txBody>
      </p:sp>
    </p:spTree>
    <p:extLst>
      <p:ext uri="{BB962C8B-B14F-4D97-AF65-F5344CB8AC3E}">
        <p14:creationId xmlns:p14="http://schemas.microsoft.com/office/powerpoint/2010/main" val="1578116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3A7BEDBC-992E-45F1-9CE9-6A3623AF8379}"/>
              </a:ext>
            </a:extLst>
          </p:cNvPr>
          <p:cNvSpPr>
            <a:spLocks noGrp="1"/>
          </p:cNvSpPr>
          <p:nvPr>
            <p:ph type="title"/>
          </p:nvPr>
        </p:nvSpPr>
        <p:spPr>
          <a:xfrm>
            <a:off x="1259893" y="3101093"/>
            <a:ext cx="2454052" cy="3029344"/>
          </a:xfrm>
        </p:spPr>
        <p:txBody>
          <a:bodyPr>
            <a:normAutofit/>
          </a:bodyPr>
          <a:lstStyle/>
          <a:p>
            <a:r>
              <a:rPr lang="en-US" sz="3200" b="1" i="1" dirty="0">
                <a:solidFill>
                  <a:schemeClr val="bg1"/>
                </a:solidFill>
              </a:rPr>
              <a:t>Functional </a:t>
            </a:r>
            <a:r>
              <a:rPr lang="en-US" sz="3200" b="1" i="1" dirty="0" smtClean="0">
                <a:solidFill>
                  <a:schemeClr val="bg1"/>
                </a:solidFill>
              </a:rPr>
              <a:t>Status </a:t>
            </a:r>
            <a:r>
              <a:rPr lang="en-US" sz="3200" b="1" i="1" dirty="0">
                <a:solidFill>
                  <a:schemeClr val="bg1"/>
                </a:solidFill>
              </a:rPr>
              <a:t>and Oral Disease</a:t>
            </a:r>
          </a:p>
        </p:txBody>
      </p:sp>
      <p:graphicFrame>
        <p:nvGraphicFramePr>
          <p:cNvPr id="5" name="Content Placeholder 2">
            <a:extLst>
              <a:ext uri="{FF2B5EF4-FFF2-40B4-BE49-F238E27FC236}">
                <a16:creationId xmlns:a16="http://schemas.microsoft.com/office/drawing/2014/main" xmlns="" id="{717FD499-26E1-47AF-BD35-EA25E4875A81}"/>
              </a:ext>
            </a:extLst>
          </p:cNvPr>
          <p:cNvGraphicFramePr>
            <a:graphicFrameLocks noGrp="1"/>
          </p:cNvGraphicFramePr>
          <p:nvPr>
            <p:ph idx="1"/>
            <p:extLst>
              <p:ext uri="{D42A27DB-BD31-4B8C-83A1-F6EECF244321}">
                <p14:modId xmlns:p14="http://schemas.microsoft.com/office/powerpoint/2010/main" val="388471666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097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34311105-A7B6-4441-8F6F-3EDB2DBCA0AD}"/>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Picture the Wave</a:t>
            </a:r>
            <a:br>
              <a:rPr lang="en-US" sz="3200" dirty="0">
                <a:solidFill>
                  <a:schemeClr val="bg1"/>
                </a:solidFill>
              </a:rPr>
            </a:br>
            <a:endParaRPr lang="en-US" sz="3200" dirty="0">
              <a:solidFill>
                <a:schemeClr val="bg1"/>
              </a:solidFill>
            </a:endParaRPr>
          </a:p>
        </p:txBody>
      </p:sp>
      <p:graphicFrame>
        <p:nvGraphicFramePr>
          <p:cNvPr id="29" name="Content Placeholder 2">
            <a:extLst>
              <a:ext uri="{FF2B5EF4-FFF2-40B4-BE49-F238E27FC236}">
                <a16:creationId xmlns:a16="http://schemas.microsoft.com/office/drawing/2014/main" xmlns="" id="{7E0E751C-D622-4EB4-8BC3-7271124FE73E}"/>
              </a:ext>
            </a:extLst>
          </p:cNvPr>
          <p:cNvGraphicFramePr>
            <a:graphicFrameLocks noGrp="1"/>
          </p:cNvGraphicFramePr>
          <p:nvPr>
            <p:ph idx="1"/>
            <p:extLst>
              <p:ext uri="{D42A27DB-BD31-4B8C-83A1-F6EECF244321}">
                <p14:modId xmlns:p14="http://schemas.microsoft.com/office/powerpoint/2010/main" val="29558998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341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D306B45-25EE-434D-ABA9-A27B79320C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5D2B17EF-74EB-4C33-B2E2-8E727B2E7D68}"/>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6009967" y="0"/>
            <a:ext cx="6176982" cy="6853245"/>
            <a:chOff x="2487613" y="285750"/>
            <a:chExt cx="2428876" cy="5654676"/>
          </a:xfrm>
          <a:solidFill>
            <a:schemeClr val="bg1">
              <a:alpha val="30000"/>
            </a:schemeClr>
          </a:solidFill>
        </p:grpSpPr>
        <p:sp>
          <p:nvSpPr>
            <p:cNvPr id="11" name="Freeform 11">
              <a:extLst>
                <a:ext uri="{FF2B5EF4-FFF2-40B4-BE49-F238E27FC236}">
                  <a16:creationId xmlns:a16="http://schemas.microsoft.com/office/drawing/2014/main" xmlns="" id="{0A5F1F8A-3206-4B86-883F-65E98BB6E475}"/>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 name="Freeform 12">
              <a:extLst>
                <a:ext uri="{FF2B5EF4-FFF2-40B4-BE49-F238E27FC236}">
                  <a16:creationId xmlns:a16="http://schemas.microsoft.com/office/drawing/2014/main" xmlns="" id="{6935F8C7-CC88-4243-9786-F3CDBF04A09F}"/>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 name="Freeform 13">
              <a:extLst>
                <a:ext uri="{FF2B5EF4-FFF2-40B4-BE49-F238E27FC236}">
                  <a16:creationId xmlns:a16="http://schemas.microsoft.com/office/drawing/2014/main" xmlns="" id="{9AF7BAD9-71B3-40D8-A089-EFF7FE67BD66}"/>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4" name="Freeform 14">
              <a:extLst>
                <a:ext uri="{FF2B5EF4-FFF2-40B4-BE49-F238E27FC236}">
                  <a16:creationId xmlns:a16="http://schemas.microsoft.com/office/drawing/2014/main" xmlns="" id="{6467094F-AEF0-4D3B-BB76-8B3C1F08B937}"/>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5" name="Freeform 15">
              <a:extLst>
                <a:ext uri="{FF2B5EF4-FFF2-40B4-BE49-F238E27FC236}">
                  <a16:creationId xmlns:a16="http://schemas.microsoft.com/office/drawing/2014/main" xmlns="" id="{36F56AF9-DEF1-44E7-BF42-6AAC1AA9D19D}"/>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 name="Freeform 16">
              <a:extLst>
                <a:ext uri="{FF2B5EF4-FFF2-40B4-BE49-F238E27FC236}">
                  <a16:creationId xmlns:a16="http://schemas.microsoft.com/office/drawing/2014/main" xmlns="" id="{A43EBE71-20BA-4A40-A513-516678089D1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7" name="Freeform 17">
              <a:extLst>
                <a:ext uri="{FF2B5EF4-FFF2-40B4-BE49-F238E27FC236}">
                  <a16:creationId xmlns:a16="http://schemas.microsoft.com/office/drawing/2014/main" xmlns="" id="{1DB39648-7B38-4D0B-93C5-048EC4A45C99}"/>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8" name="Freeform 18">
              <a:extLst>
                <a:ext uri="{FF2B5EF4-FFF2-40B4-BE49-F238E27FC236}">
                  <a16:creationId xmlns:a16="http://schemas.microsoft.com/office/drawing/2014/main" xmlns="" id="{8DD2661F-DE5F-45EA-B30B-7C6589638836}"/>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9" name="Freeform 19">
              <a:extLst>
                <a:ext uri="{FF2B5EF4-FFF2-40B4-BE49-F238E27FC236}">
                  <a16:creationId xmlns:a16="http://schemas.microsoft.com/office/drawing/2014/main" xmlns="" id="{ABF0A0E5-E68E-4183-A913-228692FD85EC}"/>
                </a:ext>
              </a:extLst>
            </p:cNvPr>
            <p:cNvSpPr/>
            <p:nvPr>
              <p:extLst>
                <p:ext uri="{386F3935-93C4-4BCD-93E2-E3B085C9AB24}">
                  <p16:designElem xmlns:p16="http://schemas.microsoft.com/office/powerpoint/2015/main" xmlns=""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0" name="Freeform 20">
              <a:extLst>
                <a:ext uri="{FF2B5EF4-FFF2-40B4-BE49-F238E27FC236}">
                  <a16:creationId xmlns:a16="http://schemas.microsoft.com/office/drawing/2014/main" xmlns="" id="{615D8F55-8ACD-4EFE-A832-06E785479EA5}"/>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1" name="Freeform 21">
              <a:extLst>
                <a:ext uri="{FF2B5EF4-FFF2-40B4-BE49-F238E27FC236}">
                  <a16:creationId xmlns:a16="http://schemas.microsoft.com/office/drawing/2014/main" xmlns="" id="{0FDF4201-8CEC-474B-A6B1-88039B70416F}"/>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2" name="Freeform 22">
              <a:extLst>
                <a:ext uri="{FF2B5EF4-FFF2-40B4-BE49-F238E27FC236}">
                  <a16:creationId xmlns:a16="http://schemas.microsoft.com/office/drawing/2014/main" xmlns="" id="{0F60AEA4-B25F-417E-93FC-59686DFBE56E}"/>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cxnSp>
        <p:nvCxnSpPr>
          <p:cNvPr id="24" name="Straight Connector 23">
            <a:extLst>
              <a:ext uri="{FF2B5EF4-FFF2-40B4-BE49-F238E27FC236}">
                <a16:creationId xmlns:a16="http://schemas.microsoft.com/office/drawing/2014/main" xmlns="" id="{27EBB3F9-D6F7-4F6A-8843-9FEBA15E496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0A42F85E-4939-431E-8B4A-EC07C8E0AB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87451FA3-D7F2-4B0B-BFF8-7C1D6BCD966D}"/>
              </a:ext>
            </a:extLst>
          </p:cNvPr>
          <p:cNvSpPr>
            <a:spLocks noGrp="1"/>
          </p:cNvSpPr>
          <p:nvPr>
            <p:ph type="title"/>
          </p:nvPr>
        </p:nvSpPr>
        <p:spPr>
          <a:xfrm>
            <a:off x="1046019" y="942108"/>
            <a:ext cx="3143950" cy="4969113"/>
          </a:xfrm>
        </p:spPr>
        <p:txBody>
          <a:bodyPr anchor="ctr">
            <a:normAutofit/>
          </a:bodyPr>
          <a:lstStyle/>
          <a:p>
            <a:r>
              <a:rPr lang="en-US" sz="2400" dirty="0">
                <a:solidFill>
                  <a:schemeClr val="tx2">
                    <a:lumMod val="75000"/>
                  </a:schemeClr>
                </a:solidFill>
              </a:rPr>
              <a:t>Geriatric Dentistry, Aging and Oral Health</a:t>
            </a:r>
            <a:r>
              <a:rPr lang="en-US" dirty="0">
                <a:solidFill>
                  <a:schemeClr val="tx2">
                    <a:lumMod val="75000"/>
                  </a:schemeClr>
                </a:solidFill>
              </a:rPr>
              <a:t/>
            </a:r>
            <a:br>
              <a:rPr lang="en-US" dirty="0">
                <a:solidFill>
                  <a:schemeClr val="tx2">
                    <a:lumMod val="75000"/>
                  </a:schemeClr>
                </a:solidFill>
              </a:rPr>
            </a:br>
            <a:r>
              <a:rPr lang="en-US" dirty="0">
                <a:solidFill>
                  <a:schemeClr val="tx2">
                    <a:lumMod val="75000"/>
                  </a:schemeClr>
                </a:solidFill>
              </a:rPr>
              <a:t> </a:t>
            </a:r>
            <a:r>
              <a:rPr lang="en-US" sz="1100" dirty="0">
                <a:solidFill>
                  <a:schemeClr val="tx2">
                    <a:lumMod val="75000"/>
                  </a:schemeClr>
                </a:solidFill>
              </a:rPr>
              <a:t>Papas, Linda Niessen, Howard Chauncey</a:t>
            </a:r>
          </a:p>
        </p:txBody>
      </p:sp>
      <p:sp>
        <p:nvSpPr>
          <p:cNvPr id="3" name="Content Placeholder 2">
            <a:extLst>
              <a:ext uri="{FF2B5EF4-FFF2-40B4-BE49-F238E27FC236}">
                <a16:creationId xmlns:a16="http://schemas.microsoft.com/office/drawing/2014/main" xmlns="" id="{60464B9B-9C47-4D68-93AD-5C75E5E5981C}"/>
              </a:ext>
            </a:extLst>
          </p:cNvPr>
          <p:cNvSpPr>
            <a:spLocks noGrp="1"/>
          </p:cNvSpPr>
          <p:nvPr>
            <p:ph idx="1"/>
          </p:nvPr>
        </p:nvSpPr>
        <p:spPr>
          <a:xfrm>
            <a:off x="5049062" y="942108"/>
            <a:ext cx="6455549" cy="4969114"/>
          </a:xfrm>
        </p:spPr>
        <p:txBody>
          <a:bodyPr anchor="ctr">
            <a:normAutofit/>
          </a:bodyPr>
          <a:lstStyle/>
          <a:p>
            <a:r>
              <a:rPr lang="en-US" dirty="0">
                <a:solidFill>
                  <a:schemeClr val="tx2">
                    <a:lumMod val="75000"/>
                  </a:schemeClr>
                </a:solidFill>
              </a:rPr>
              <a:t>An ADL of most concern to the dental team is the ability to eat. If a person can eat, it usually means that the person has sufficient upper arm mobility to perform oral hygiene procedures on a daily </a:t>
            </a:r>
            <a:r>
              <a:rPr lang="en-US" dirty="0" smtClean="0">
                <a:solidFill>
                  <a:schemeClr val="tx2">
                    <a:lumMod val="75000"/>
                  </a:schemeClr>
                </a:solidFill>
              </a:rPr>
              <a:t>basis.</a:t>
            </a:r>
            <a:endParaRPr lang="en-US" dirty="0">
              <a:solidFill>
                <a:schemeClr val="tx2">
                  <a:lumMod val="75000"/>
                </a:schemeClr>
              </a:solidFill>
            </a:endParaRPr>
          </a:p>
        </p:txBody>
      </p:sp>
    </p:spTree>
    <p:extLst>
      <p:ext uri="{BB962C8B-B14F-4D97-AF65-F5344CB8AC3E}">
        <p14:creationId xmlns:p14="http://schemas.microsoft.com/office/powerpoint/2010/main" val="2165094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CF803-A22D-45C1-9716-ED3CF6504B96}"/>
              </a:ext>
            </a:extLst>
          </p:cNvPr>
          <p:cNvSpPr>
            <a:spLocks noGrp="1"/>
          </p:cNvSpPr>
          <p:nvPr>
            <p:ph type="title"/>
          </p:nvPr>
        </p:nvSpPr>
        <p:spPr>
          <a:xfrm>
            <a:off x="2592925" y="624110"/>
            <a:ext cx="8911687" cy="1280890"/>
          </a:xfrm>
        </p:spPr>
        <p:txBody>
          <a:bodyPr>
            <a:normAutofit/>
          </a:bodyPr>
          <a:lstStyle/>
          <a:p>
            <a:r>
              <a:rPr lang="en-US" sz="2400" dirty="0"/>
              <a:t>Clinical Scenario:  Rose</a:t>
            </a:r>
            <a:br>
              <a:rPr lang="en-US" sz="2400" dirty="0"/>
            </a:br>
            <a:r>
              <a:rPr lang="en-US" sz="2400" b="1" dirty="0"/>
              <a:t>Body Image and Social Interaction</a:t>
            </a:r>
            <a:r>
              <a:rPr lang="en-US" sz="2400" dirty="0"/>
              <a:t/>
            </a:r>
            <a:br>
              <a:rPr lang="en-US" sz="2400" dirty="0"/>
            </a:br>
            <a:r>
              <a:rPr lang="en-US" sz="1400" dirty="0"/>
              <a:t>Oral Healthcare and the Frail Elder: A Clinical Perspective, 2011</a:t>
            </a:r>
          </a:p>
        </p:txBody>
      </p:sp>
      <p:sp>
        <p:nvSpPr>
          <p:cNvPr id="3" name="Content Placeholder 2">
            <a:extLst>
              <a:ext uri="{FF2B5EF4-FFF2-40B4-BE49-F238E27FC236}">
                <a16:creationId xmlns:a16="http://schemas.microsoft.com/office/drawing/2014/main" xmlns="" id="{070B39CA-8862-4970-B22E-F09F522EA2C2}"/>
              </a:ext>
            </a:extLst>
          </p:cNvPr>
          <p:cNvSpPr>
            <a:spLocks noGrp="1"/>
          </p:cNvSpPr>
          <p:nvPr>
            <p:ph idx="1"/>
          </p:nvPr>
        </p:nvSpPr>
        <p:spPr>
          <a:xfrm>
            <a:off x="2589212" y="2133600"/>
            <a:ext cx="8915400" cy="3777622"/>
          </a:xfrm>
          <a:solidFill>
            <a:srgbClr val="FFC000"/>
          </a:solidFill>
        </p:spPr>
        <p:txBody>
          <a:bodyPr/>
          <a:lstStyle/>
          <a:p>
            <a:pPr marL="0" indent="0">
              <a:buNone/>
            </a:pPr>
            <a:r>
              <a:rPr lang="en-US" dirty="0"/>
              <a:t>Rose, age 74, has suffered from arthritis for many years and recently had breast cancer. It has been very difficult for her to move her right arm and perform some of her basic living skills. Oral </a:t>
            </a:r>
            <a:r>
              <a:rPr lang="en-US" dirty="0" smtClean="0"/>
              <a:t>hygiene </a:t>
            </a:r>
            <a:r>
              <a:rPr lang="en-US" dirty="0"/>
              <a:t>has been extremely difficult.</a:t>
            </a:r>
          </a:p>
          <a:p>
            <a:r>
              <a:rPr lang="en-US" dirty="0"/>
              <a:t>Rose has a very dry mouth from her medications. She uses hard lemon candy to help with her dry mouth.</a:t>
            </a:r>
          </a:p>
          <a:p>
            <a:r>
              <a:rPr lang="en-US" dirty="0"/>
              <a:t>With her poor appearance, discolored, broken teeth, and her “and smelly breath” becoming worse every day,  she has stopped all social interaction including seeing family, going to church and all social events. She feels shunned.</a:t>
            </a:r>
          </a:p>
        </p:txBody>
      </p:sp>
    </p:spTree>
    <p:extLst>
      <p:ext uri="{BB962C8B-B14F-4D97-AF65-F5344CB8AC3E}">
        <p14:creationId xmlns:p14="http://schemas.microsoft.com/office/powerpoint/2010/main" val="910116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F34A3-4ABC-4B1A-9AE5-6E30CDD68DAF}"/>
              </a:ext>
            </a:extLst>
          </p:cNvPr>
          <p:cNvSpPr>
            <a:spLocks noGrp="1"/>
          </p:cNvSpPr>
          <p:nvPr>
            <p:ph type="title"/>
          </p:nvPr>
        </p:nvSpPr>
        <p:spPr/>
        <p:txBody>
          <a:bodyPr>
            <a:normAutofit/>
          </a:bodyPr>
          <a:lstStyle/>
          <a:p>
            <a:r>
              <a:rPr lang="en-US" sz="2400" dirty="0"/>
              <a:t>Clinical Scenario: Rose, </a:t>
            </a:r>
            <a:r>
              <a:rPr lang="en-US" sz="2400" b="1" dirty="0"/>
              <a:t>Communication</a:t>
            </a:r>
          </a:p>
        </p:txBody>
      </p:sp>
      <p:sp>
        <p:nvSpPr>
          <p:cNvPr id="3" name="Content Placeholder 2">
            <a:extLst>
              <a:ext uri="{FF2B5EF4-FFF2-40B4-BE49-F238E27FC236}">
                <a16:creationId xmlns:a16="http://schemas.microsoft.com/office/drawing/2014/main" xmlns="" id="{953C38B6-83C4-410C-837D-76B82D4701DB}"/>
              </a:ext>
            </a:extLst>
          </p:cNvPr>
          <p:cNvSpPr>
            <a:spLocks noGrp="1"/>
          </p:cNvSpPr>
          <p:nvPr>
            <p:ph idx="1"/>
          </p:nvPr>
        </p:nvSpPr>
        <p:spPr>
          <a:solidFill>
            <a:srgbClr val="FFC000"/>
          </a:solidFill>
        </p:spPr>
        <p:txBody>
          <a:bodyPr>
            <a:normAutofit/>
          </a:bodyPr>
          <a:lstStyle/>
          <a:p>
            <a:endParaRPr lang="en-US" dirty="0"/>
          </a:p>
          <a:p>
            <a:pPr marL="0" indent="0">
              <a:buNone/>
            </a:pPr>
            <a:endParaRPr lang="en-US" dirty="0"/>
          </a:p>
          <a:p>
            <a:r>
              <a:rPr lang="en-US" dirty="0"/>
              <a:t>Rose’s poor appearance and bad breath contribute to her decreased verbal </a:t>
            </a:r>
            <a:r>
              <a:rPr lang="en-US" dirty="0" smtClean="0"/>
              <a:t>communication </a:t>
            </a:r>
            <a:r>
              <a:rPr lang="en-US" dirty="0"/>
              <a:t>through embarrassment and result in </a:t>
            </a:r>
            <a:r>
              <a:rPr lang="en-US" dirty="0" smtClean="0"/>
              <a:t>non-verbal </a:t>
            </a:r>
            <a:r>
              <a:rPr lang="en-US" dirty="0"/>
              <a:t>communication. </a:t>
            </a:r>
          </a:p>
          <a:p>
            <a:r>
              <a:rPr lang="en-US" dirty="0"/>
              <a:t>Rose and her friends rate a good smile and the ability to chew and eat as one of the most important indicators of their quality of </a:t>
            </a:r>
            <a:r>
              <a:rPr lang="en-US" dirty="0" smtClean="0"/>
              <a:t>life.</a:t>
            </a:r>
            <a:endParaRPr lang="en-US" dirty="0"/>
          </a:p>
          <a:p>
            <a:endParaRPr lang="en-US" dirty="0"/>
          </a:p>
          <a:p>
            <a:r>
              <a:rPr lang="en-US" dirty="0"/>
              <a:t> </a:t>
            </a:r>
            <a:r>
              <a:rPr lang="en-US" b="1" i="1" dirty="0"/>
              <a:t>Rose </a:t>
            </a:r>
            <a:r>
              <a:rPr lang="en-US" b="1" i="1" dirty="0" smtClean="0"/>
              <a:t>just nods.</a:t>
            </a:r>
            <a:endParaRPr lang="en-US" b="1" i="1" dirty="0"/>
          </a:p>
        </p:txBody>
      </p:sp>
    </p:spTree>
    <p:extLst>
      <p:ext uri="{BB962C8B-B14F-4D97-AF65-F5344CB8AC3E}">
        <p14:creationId xmlns:p14="http://schemas.microsoft.com/office/powerpoint/2010/main" val="182323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Rectangle 56">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58">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212DB4A9-CCBF-46DA-9FAB-BBA8495A70A6}"/>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Ten Common Oral Concerns for Seniors:</a:t>
            </a:r>
            <a:br>
              <a:rPr lang="en-US" sz="3200" dirty="0">
                <a:solidFill>
                  <a:schemeClr val="bg1"/>
                </a:solidFill>
              </a:rPr>
            </a:br>
            <a:endParaRPr lang="en-US" sz="3200" dirty="0">
              <a:solidFill>
                <a:schemeClr val="bg1"/>
              </a:solidFill>
            </a:endParaRPr>
          </a:p>
        </p:txBody>
      </p:sp>
      <p:graphicFrame>
        <p:nvGraphicFramePr>
          <p:cNvPr id="43" name="Content Placeholder 3">
            <a:extLst>
              <a:ext uri="{FF2B5EF4-FFF2-40B4-BE49-F238E27FC236}">
                <a16:creationId xmlns:a16="http://schemas.microsoft.com/office/drawing/2014/main" xmlns="" id="{F8A59230-22DF-49C0-BD21-5C9888F0E1CA}"/>
              </a:ext>
            </a:extLst>
          </p:cNvPr>
          <p:cNvGraphicFramePr>
            <a:graphicFrameLocks noGrp="1"/>
          </p:cNvGraphicFramePr>
          <p:nvPr>
            <p:ph idx="1"/>
            <p:extLst>
              <p:ext uri="{D42A27DB-BD31-4B8C-83A1-F6EECF244321}">
                <p14:modId xmlns:p14="http://schemas.microsoft.com/office/powerpoint/2010/main" val="1457008706"/>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392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xmlns="" id="{183CFBA6-CE65-403A-9402-96B75FC89916}"/>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p:grpSpPr>
        <p:sp>
          <p:nvSpPr>
            <p:cNvPr id="98" name="Freeform 11">
              <a:extLst>
                <a:ext uri="{FF2B5EF4-FFF2-40B4-BE49-F238E27FC236}">
                  <a16:creationId xmlns:a16="http://schemas.microsoft.com/office/drawing/2014/main" xmlns="" id="{59AF335C-09EE-4959-A2C9-B32F3C6C1D3E}"/>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9" name="Freeform 12">
              <a:extLst>
                <a:ext uri="{FF2B5EF4-FFF2-40B4-BE49-F238E27FC236}">
                  <a16:creationId xmlns:a16="http://schemas.microsoft.com/office/drawing/2014/main" xmlns="" id="{94CCE8C7-E8BB-47EB-BBC7-5E8948F89F2B}"/>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0" name="Freeform 13">
              <a:extLst>
                <a:ext uri="{FF2B5EF4-FFF2-40B4-BE49-F238E27FC236}">
                  <a16:creationId xmlns:a16="http://schemas.microsoft.com/office/drawing/2014/main" xmlns="" id="{2665878D-6479-49F4-BD1C-D1BE63CABAA5}"/>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1" name="Freeform 14">
              <a:extLst>
                <a:ext uri="{FF2B5EF4-FFF2-40B4-BE49-F238E27FC236}">
                  <a16:creationId xmlns:a16="http://schemas.microsoft.com/office/drawing/2014/main" xmlns="" id="{C6400AEB-4991-4E07-8599-C36A9E3543C0}"/>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2" name="Freeform 15">
              <a:extLst>
                <a:ext uri="{FF2B5EF4-FFF2-40B4-BE49-F238E27FC236}">
                  <a16:creationId xmlns:a16="http://schemas.microsoft.com/office/drawing/2014/main" xmlns="" id="{0C2AEB7A-70D9-4DE7-B97A-0325DBC9F2F5}"/>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3" name="Freeform 16">
              <a:extLst>
                <a:ext uri="{FF2B5EF4-FFF2-40B4-BE49-F238E27FC236}">
                  <a16:creationId xmlns:a16="http://schemas.microsoft.com/office/drawing/2014/main" xmlns="" id="{FC03DDD2-9CC7-40B7-A632-50BF3E3F6ABB}"/>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4" name="Freeform 17">
              <a:extLst>
                <a:ext uri="{FF2B5EF4-FFF2-40B4-BE49-F238E27FC236}">
                  <a16:creationId xmlns:a16="http://schemas.microsoft.com/office/drawing/2014/main" xmlns="" id="{7F0B3262-F0EC-44D3-AA37-9552D248C715}"/>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5" name="Freeform 18">
              <a:extLst>
                <a:ext uri="{FF2B5EF4-FFF2-40B4-BE49-F238E27FC236}">
                  <a16:creationId xmlns:a16="http://schemas.microsoft.com/office/drawing/2014/main" xmlns="" id="{1839BD80-9BF2-49B4-BB03-B5AAB359BF2D}"/>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6" name="Freeform 19">
              <a:extLst>
                <a:ext uri="{FF2B5EF4-FFF2-40B4-BE49-F238E27FC236}">
                  <a16:creationId xmlns:a16="http://schemas.microsoft.com/office/drawing/2014/main" xmlns="" id="{BDC00C45-9216-4702-A31A-391B1D89C478}"/>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7" name="Freeform 20">
              <a:extLst>
                <a:ext uri="{FF2B5EF4-FFF2-40B4-BE49-F238E27FC236}">
                  <a16:creationId xmlns:a16="http://schemas.microsoft.com/office/drawing/2014/main" xmlns="" id="{5FB0F70F-34B9-4938-B487-312A0BF0E0E4}"/>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8" name="Freeform 21">
              <a:extLst>
                <a:ext uri="{FF2B5EF4-FFF2-40B4-BE49-F238E27FC236}">
                  <a16:creationId xmlns:a16="http://schemas.microsoft.com/office/drawing/2014/main" xmlns="" id="{791D1EE1-5A08-47A7-8D44-0940DEF5B4A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9" name="Freeform 22">
              <a:extLst>
                <a:ext uri="{FF2B5EF4-FFF2-40B4-BE49-F238E27FC236}">
                  <a16:creationId xmlns:a16="http://schemas.microsoft.com/office/drawing/2014/main" xmlns="" id="{E04F3404-E41A-43F9-AC45-52EB0874B43A}"/>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1" name="Group 110">
            <a:extLst>
              <a:ext uri="{FF2B5EF4-FFF2-40B4-BE49-F238E27FC236}">
                <a16:creationId xmlns:a16="http://schemas.microsoft.com/office/drawing/2014/main" xmlns="" id="{C1BC7BDB-967A-4559-AA14-041BCB872DF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786"/>
            <a:ext cx="2356675" cy="6854040"/>
            <a:chOff x="6627813" y="194833"/>
            <a:chExt cx="1952625" cy="5678918"/>
          </a:xfrm>
        </p:grpSpPr>
        <p:sp>
          <p:nvSpPr>
            <p:cNvPr id="112" name="Freeform 27">
              <a:extLst>
                <a:ext uri="{FF2B5EF4-FFF2-40B4-BE49-F238E27FC236}">
                  <a16:creationId xmlns:a16="http://schemas.microsoft.com/office/drawing/2014/main" xmlns="" id="{A39F46EA-3E4A-46CA-BCB8-CA695ED3F4C3}"/>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3" name="Freeform 28">
              <a:extLst>
                <a:ext uri="{FF2B5EF4-FFF2-40B4-BE49-F238E27FC236}">
                  <a16:creationId xmlns:a16="http://schemas.microsoft.com/office/drawing/2014/main" xmlns="" id="{491A4A32-7F8C-4CA7-9281-9761F0357163}"/>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4" name="Freeform 29">
              <a:extLst>
                <a:ext uri="{FF2B5EF4-FFF2-40B4-BE49-F238E27FC236}">
                  <a16:creationId xmlns:a16="http://schemas.microsoft.com/office/drawing/2014/main" xmlns="" id="{46B02D76-3CD9-4DF5-A3AD-793E7204E0D4}"/>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5" name="Freeform 30">
              <a:extLst>
                <a:ext uri="{FF2B5EF4-FFF2-40B4-BE49-F238E27FC236}">
                  <a16:creationId xmlns:a16="http://schemas.microsoft.com/office/drawing/2014/main" xmlns="" id="{E579A2FB-E98B-4144-9D52-3A72BD8D1B79}"/>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6" name="Freeform 31">
              <a:extLst>
                <a:ext uri="{FF2B5EF4-FFF2-40B4-BE49-F238E27FC236}">
                  <a16:creationId xmlns:a16="http://schemas.microsoft.com/office/drawing/2014/main" xmlns="" id="{65E500DD-EB71-44B5-A2FA-88E996435782}"/>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7" name="Freeform 32">
              <a:extLst>
                <a:ext uri="{FF2B5EF4-FFF2-40B4-BE49-F238E27FC236}">
                  <a16:creationId xmlns:a16="http://schemas.microsoft.com/office/drawing/2014/main" xmlns="" id="{04D6AAD6-45AE-454A-9206-8B90E8A264BC}"/>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8" name="Freeform 33">
              <a:extLst>
                <a:ext uri="{FF2B5EF4-FFF2-40B4-BE49-F238E27FC236}">
                  <a16:creationId xmlns:a16="http://schemas.microsoft.com/office/drawing/2014/main" xmlns="" id="{F7399B13-8510-45F6-98C4-0F14C0B3785E}"/>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9" name="Freeform 34">
              <a:extLst>
                <a:ext uri="{FF2B5EF4-FFF2-40B4-BE49-F238E27FC236}">
                  <a16:creationId xmlns:a16="http://schemas.microsoft.com/office/drawing/2014/main" xmlns="" id="{CA595445-6A38-4465-9A5D-9705388D9336}"/>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0" name="Freeform 35">
              <a:extLst>
                <a:ext uri="{FF2B5EF4-FFF2-40B4-BE49-F238E27FC236}">
                  <a16:creationId xmlns:a16="http://schemas.microsoft.com/office/drawing/2014/main" xmlns="" id="{21D40BAF-4AE0-46F4-BD65-057F0DC66856}"/>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1" name="Freeform 36">
              <a:extLst>
                <a:ext uri="{FF2B5EF4-FFF2-40B4-BE49-F238E27FC236}">
                  <a16:creationId xmlns:a16="http://schemas.microsoft.com/office/drawing/2014/main" xmlns="" id="{B17F2D73-16DF-4138-B72D-E5B204717AC5}"/>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2" name="Freeform 37">
              <a:extLst>
                <a:ext uri="{FF2B5EF4-FFF2-40B4-BE49-F238E27FC236}">
                  <a16:creationId xmlns:a16="http://schemas.microsoft.com/office/drawing/2014/main" xmlns="" id="{DB8ABBC2-6C0C-4F6E-97EB-55B3B7B2F38D}"/>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3" name="Freeform 38">
              <a:extLst>
                <a:ext uri="{FF2B5EF4-FFF2-40B4-BE49-F238E27FC236}">
                  <a16:creationId xmlns:a16="http://schemas.microsoft.com/office/drawing/2014/main" xmlns="" id="{7A49885E-6B05-41B6-B47F-9D24456FE7AE}"/>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5" name="Rectangle 124">
            <a:extLst>
              <a:ext uri="{FF2B5EF4-FFF2-40B4-BE49-F238E27FC236}">
                <a16:creationId xmlns:a16="http://schemas.microsoft.com/office/drawing/2014/main" xmlns="" id="{BDADA868-08FE-425A-AEF9-B622F93730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7" name="Freeform 11">
            <a:extLst>
              <a:ext uri="{FF2B5EF4-FFF2-40B4-BE49-F238E27FC236}">
                <a16:creationId xmlns:a16="http://schemas.microsoft.com/office/drawing/2014/main" xmlns="" id="{4AE17B7F-6C2F-42A9-946F-8FF49617D1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9" name="Rectangle 128">
            <a:extLst>
              <a:ext uri="{FF2B5EF4-FFF2-40B4-BE49-F238E27FC236}">
                <a16:creationId xmlns:a16="http://schemas.microsoft.com/office/drawing/2014/main" xmlns=""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xmlns=""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11">
            <a:extLst>
              <a:ext uri="{FF2B5EF4-FFF2-40B4-BE49-F238E27FC236}">
                <a16:creationId xmlns:a16="http://schemas.microsoft.com/office/drawing/2014/main" xmlns=""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xmlns="" id="{212DB4A9-CCBF-46DA-9FAB-BBA8495A70A6}"/>
              </a:ext>
            </a:extLst>
          </p:cNvPr>
          <p:cNvSpPr>
            <a:spLocks noGrp="1"/>
          </p:cNvSpPr>
          <p:nvPr>
            <p:ph type="title" idx="4294967295"/>
          </p:nvPr>
        </p:nvSpPr>
        <p:spPr>
          <a:xfrm>
            <a:off x="1259893" y="3101093"/>
            <a:ext cx="2454052" cy="3029344"/>
          </a:xfrm>
        </p:spPr>
        <p:txBody>
          <a:bodyPr vert="horz" lIns="91440" tIns="45720" rIns="91440" bIns="45720" rtlCol="0" anchor="t">
            <a:normAutofit/>
          </a:bodyPr>
          <a:lstStyle/>
          <a:p>
            <a:r>
              <a:rPr lang="en-US" sz="3200" dirty="0">
                <a:solidFill>
                  <a:schemeClr val="bg1"/>
                </a:solidFill>
              </a:rPr>
              <a:t>Ten Common Oral Concerns for Seniors:</a:t>
            </a:r>
            <a:br>
              <a:rPr lang="en-US" sz="3200" dirty="0">
                <a:solidFill>
                  <a:schemeClr val="bg1"/>
                </a:solidFill>
              </a:rPr>
            </a:br>
            <a:endParaRPr lang="en-US" sz="3200" dirty="0">
              <a:solidFill>
                <a:schemeClr val="bg1"/>
              </a:solidFill>
            </a:endParaRPr>
          </a:p>
        </p:txBody>
      </p:sp>
      <p:graphicFrame>
        <p:nvGraphicFramePr>
          <p:cNvPr id="43" name="Content Placeholder 3">
            <a:extLst>
              <a:ext uri="{FF2B5EF4-FFF2-40B4-BE49-F238E27FC236}">
                <a16:creationId xmlns:a16="http://schemas.microsoft.com/office/drawing/2014/main" xmlns="" id="{F8A59230-22DF-49C0-BD21-5C9888F0E1CA}"/>
              </a:ext>
            </a:extLst>
          </p:cNvPr>
          <p:cNvGraphicFramePr>
            <a:graphicFrameLocks noGrp="1"/>
          </p:cNvGraphicFramePr>
          <p:nvPr>
            <p:ph idx="4294967295"/>
            <p:extLst>
              <p:ext uri="{D42A27DB-BD31-4B8C-83A1-F6EECF244321}">
                <p14:modId xmlns:p14="http://schemas.microsoft.com/office/powerpoint/2010/main" val="3183348888"/>
              </p:ext>
            </p:extLst>
          </p:nvPr>
        </p:nvGraphicFramePr>
        <p:xfrm>
          <a:off x="4713144" y="661429"/>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91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DC4EF-BA00-4F46-BD94-1263604199E1}"/>
              </a:ext>
            </a:extLst>
          </p:cNvPr>
          <p:cNvSpPr>
            <a:spLocks noGrp="1"/>
          </p:cNvSpPr>
          <p:nvPr>
            <p:ph type="title"/>
          </p:nvPr>
        </p:nvSpPr>
        <p:spPr/>
        <p:txBody>
          <a:bodyPr>
            <a:normAutofit/>
          </a:bodyPr>
          <a:lstStyle/>
          <a:p>
            <a:r>
              <a:rPr lang="en-US" sz="1600" dirty="0"/>
              <a:t>Total number of persons age 65 or older, by age group, 1900 to 2050, in millions</a:t>
            </a:r>
          </a:p>
        </p:txBody>
      </p:sp>
      <p:graphicFrame>
        <p:nvGraphicFramePr>
          <p:cNvPr id="6" name="Content Placeholder 5">
            <a:extLst>
              <a:ext uri="{FF2B5EF4-FFF2-40B4-BE49-F238E27FC236}">
                <a16:creationId xmlns:a16="http://schemas.microsoft.com/office/drawing/2014/main" xmlns="" id="{FEFD06D0-8F99-4074-BB93-D9426A20E661}"/>
              </a:ext>
            </a:extLst>
          </p:cNvPr>
          <p:cNvGraphicFramePr>
            <a:graphicFrameLocks noGrp="1"/>
          </p:cNvGraphicFramePr>
          <p:nvPr>
            <p:ph idx="1"/>
            <p:extLst>
              <p:ext uri="{D42A27DB-BD31-4B8C-83A1-F6EECF244321}">
                <p14:modId xmlns:p14="http://schemas.microsoft.com/office/powerpoint/2010/main" val="294350372"/>
              </p:ext>
            </p:extLst>
          </p:nvPr>
        </p:nvGraphicFramePr>
        <p:xfrm>
          <a:off x="1212574" y="1282148"/>
          <a:ext cx="9753559" cy="5347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575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DB4A9-CCBF-46DA-9FAB-BBA8495A70A6}"/>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sz="3200" dirty="0">
                <a:solidFill>
                  <a:schemeClr val="bg1"/>
                </a:solidFill>
              </a:rPr>
              <a:t>for Seniors:</a:t>
            </a:r>
            <a:br>
              <a:rPr lang="en-US" sz="3200" dirty="0">
                <a:solidFill>
                  <a:schemeClr val="bg1"/>
                </a:solidFill>
              </a:rPr>
            </a:br>
            <a:r>
              <a:rPr lang="en-US" sz="3200" dirty="0"/>
              <a:t>Additional Concerns for Seniors:</a:t>
            </a:r>
            <a:endParaRPr lang="en-US" sz="3200" dirty="0">
              <a:solidFill>
                <a:schemeClr val="bg1"/>
              </a:solidFill>
            </a:endParaRPr>
          </a:p>
        </p:txBody>
      </p:sp>
      <p:graphicFrame>
        <p:nvGraphicFramePr>
          <p:cNvPr id="43" name="Content Placeholder 3">
            <a:extLst>
              <a:ext uri="{FF2B5EF4-FFF2-40B4-BE49-F238E27FC236}">
                <a16:creationId xmlns:a16="http://schemas.microsoft.com/office/drawing/2014/main" xmlns="" id="{F8A59230-22DF-49C0-BD21-5C9888F0E1CA}"/>
              </a:ext>
            </a:extLst>
          </p:cNvPr>
          <p:cNvGraphicFramePr>
            <a:graphicFrameLocks noGrp="1"/>
          </p:cNvGraphicFramePr>
          <p:nvPr>
            <p:ph idx="1"/>
            <p:extLst>
              <p:ext uri="{D42A27DB-BD31-4B8C-83A1-F6EECF244321}">
                <p14:modId xmlns:p14="http://schemas.microsoft.com/office/powerpoint/2010/main" val="1920840810"/>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83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524000" y="2334239"/>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dirty="0">
                <a:latin typeface="Times New Roman" pitchFamily="18" charset="0"/>
                <a:ea typeface="Calibri" pitchFamily="34" charset="0"/>
                <a:cs typeface="Times New Roman" pitchFamily="18" charset="0"/>
              </a:rPr>
              <a:t>			 </a:t>
            </a:r>
            <a:r>
              <a:rPr lang="en-US" sz="2400" dirty="0">
                <a:latin typeface="Times New Roman" pitchFamily="18" charset="0"/>
                <a:ea typeface="Calibri" pitchFamily="34" charset="0"/>
                <a:cs typeface="Times New Roman" pitchFamily="18" charset="0"/>
              </a:rPr>
              <a:t>2013 Demographics of Cognition </a:t>
            </a:r>
            <a:r>
              <a:rPr lang="en-US" b="1" dirty="0">
                <a:latin typeface="Times New Roman" pitchFamily="18" charset="0"/>
                <a:ea typeface="Calibri" pitchFamily="34" charset="0"/>
                <a:cs typeface="Times New Roman" pitchFamily="18" charset="0"/>
              </a:rPr>
              <a:t>____________________________________________________________________________</a:t>
            </a:r>
            <a:endParaRPr lang="en-US" dirty="0">
              <a:latin typeface="Arial" pitchFamily="34" charset="0"/>
              <a:cs typeface="Arial" pitchFamily="34" charset="0"/>
            </a:endParaRPr>
          </a:p>
          <a:p>
            <a:pPr defTabSz="914400" eaLnBrk="0" fontAlgn="base" hangingPunct="0">
              <a:spcBef>
                <a:spcPct val="0"/>
              </a:spcBef>
              <a:spcAft>
                <a:spcPct val="0"/>
              </a:spcAft>
            </a:pPr>
            <a:r>
              <a:rPr lang="en-US" dirty="0">
                <a:latin typeface="Times New Roman" pitchFamily="18" charset="0"/>
                <a:ea typeface="Calibri" pitchFamily="34" charset="0"/>
                <a:cs typeface="Times New Roman" pitchFamily="18" charset="0"/>
              </a:rPr>
              <a:t>	Estimated population of the United States----------------------------------- 318,000,000 	</a:t>
            </a:r>
          </a:p>
          <a:p>
            <a:pPr defTabSz="914400" eaLnBrk="0" fontAlgn="base" hangingPunct="0">
              <a:spcBef>
                <a:spcPct val="0"/>
              </a:spcBef>
              <a:spcAft>
                <a:spcPct val="0"/>
              </a:spcAft>
            </a:pPr>
            <a:r>
              <a:rPr lang="en-US" dirty="0">
                <a:latin typeface="Times New Roman" pitchFamily="18" charset="0"/>
                <a:ea typeface="Calibri" pitchFamily="34" charset="0"/>
                <a:cs typeface="Times New Roman" pitchFamily="18" charset="0"/>
              </a:rPr>
              <a:t>	Estimated populations over age 65----------------------------------------------41,000,000 		</a:t>
            </a:r>
          </a:p>
          <a:p>
            <a:pPr defTabSz="914400" eaLnBrk="0" fontAlgn="base" hangingPunct="0">
              <a:spcBef>
                <a:spcPct val="0"/>
              </a:spcBef>
              <a:spcAft>
                <a:spcPct val="0"/>
              </a:spcAft>
            </a:pPr>
            <a:r>
              <a:rPr lang="en-US" dirty="0">
                <a:latin typeface="Times New Roman" pitchFamily="18" charset="0"/>
                <a:ea typeface="Calibri" pitchFamily="34" charset="0"/>
                <a:cs typeface="Times New Roman" pitchFamily="18" charset="0"/>
              </a:rPr>
              <a:t>	Estimated population over 65 with a cognitive impairment------------------16,000,000  </a:t>
            </a:r>
            <a:r>
              <a:rPr lang="en-US" dirty="0">
                <a:latin typeface="Calibri" pitchFamily="34" charset="0"/>
                <a:ea typeface="Times New Roman" pitchFamily="18" charset="0"/>
                <a:cs typeface="Times New Roman" pitchFamily="18" charset="0"/>
              </a:rPr>
              <a:t>  __________________________________________________________________</a:t>
            </a:r>
            <a:r>
              <a:rPr lang="en-US" b="1" dirty="0">
                <a:latin typeface="Calibri" pitchFamily="34" charset="0"/>
                <a:ea typeface="Times New Roman" pitchFamily="18" charset="0"/>
                <a:cs typeface="Times New Roman" pitchFamily="18" charset="0"/>
              </a:rPr>
              <a:t>__________</a:t>
            </a:r>
            <a:endParaRPr lang="en-US" dirty="0">
              <a:latin typeface="Arial" pitchFamily="34" charset="0"/>
              <a:cs typeface="Arial" pitchFamily="34" charset="0"/>
            </a:endParaRPr>
          </a:p>
        </p:txBody>
      </p:sp>
    </p:spTree>
    <p:extLst>
      <p:ext uri="{BB962C8B-B14F-4D97-AF65-F5344CB8AC3E}">
        <p14:creationId xmlns:p14="http://schemas.microsoft.com/office/powerpoint/2010/main" val="28637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Sensory Impairment by Age, USA. 1999-2006</a:t>
            </a:r>
            <a:br>
              <a:rPr lang="en-US" sz="3200" dirty="0"/>
            </a:br>
            <a:r>
              <a:rPr lang="en-US" sz="2000" dirty="0"/>
              <a:t>NHANES   http://www.cdc.gov/nchs/data/databriefs/db31.pdf</a:t>
            </a:r>
          </a:p>
        </p:txBody>
      </p:sp>
      <p:graphicFrame>
        <p:nvGraphicFramePr>
          <p:cNvPr id="4" name="Content Placeholder 3"/>
          <p:cNvGraphicFramePr>
            <a:graphicFrameLocks noGrp="1"/>
          </p:cNvGraphicFramePr>
          <p:nvPr>
            <p:ph sz="quarter" idx="1"/>
          </p:nvPr>
        </p:nvGraphicFramePr>
        <p:xfrm>
          <a:off x="1825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a:xfrm rot="4065239">
            <a:off x="8160358" y="1601632"/>
            <a:ext cx="484632" cy="24452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291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Maine Population  Comparison </a:t>
            </a:r>
            <a:br>
              <a:rPr lang="en-US" dirty="0"/>
            </a:br>
            <a:r>
              <a:rPr lang="en-US" sz="1300" dirty="0"/>
              <a:t>2003 and 2028 Maine Office of Planning, Maine  Population Outlook March 2010 p8</a:t>
            </a:r>
          </a:p>
        </p:txBody>
      </p:sp>
      <p:graphicFrame>
        <p:nvGraphicFramePr>
          <p:cNvPr id="7" name="Content Placeholder 6"/>
          <p:cNvGraphicFramePr>
            <a:graphicFrameLocks noGrp="1"/>
          </p:cNvGraphicFramePr>
          <p:nvPr>
            <p:ph sz="half" idx="4294967295"/>
          </p:nvPr>
        </p:nvGraphicFramePr>
        <p:xfrm>
          <a:off x="4324351" y="3962400"/>
          <a:ext cx="6342857" cy="1371600"/>
        </p:xfrm>
        <a:graphic>
          <a:graphicData uri="http://schemas.openxmlformats.org/drawingml/2006/table">
            <a:tbl>
              <a:tblPr firstRow="1" bandRow="1">
                <a:tableStyleId>{5C22544A-7EE6-4342-B048-85BDC9FD1C3A}</a:tableStyleId>
              </a:tblPr>
              <a:tblGrid>
                <a:gridCol w="1128912">
                  <a:extLst>
                    <a:ext uri="{9D8B030D-6E8A-4147-A177-3AD203B41FA5}">
                      <a16:colId xmlns:a16="http://schemas.microsoft.com/office/drawing/2014/main" xmlns="" val="20000"/>
                    </a:ext>
                  </a:extLst>
                </a:gridCol>
                <a:gridCol w="1128912">
                  <a:extLst>
                    <a:ext uri="{9D8B030D-6E8A-4147-A177-3AD203B41FA5}">
                      <a16:colId xmlns:a16="http://schemas.microsoft.com/office/drawing/2014/main" xmlns="" val="20001"/>
                    </a:ext>
                  </a:extLst>
                </a:gridCol>
                <a:gridCol w="1128912">
                  <a:extLst>
                    <a:ext uri="{9D8B030D-6E8A-4147-A177-3AD203B41FA5}">
                      <a16:colId xmlns:a16="http://schemas.microsoft.com/office/drawing/2014/main" xmlns="" val="20002"/>
                    </a:ext>
                  </a:extLst>
                </a:gridCol>
                <a:gridCol w="1128912">
                  <a:extLst>
                    <a:ext uri="{9D8B030D-6E8A-4147-A177-3AD203B41FA5}">
                      <a16:colId xmlns:a16="http://schemas.microsoft.com/office/drawing/2014/main" xmlns="" val="20003"/>
                    </a:ext>
                  </a:extLst>
                </a:gridCol>
                <a:gridCol w="1827209">
                  <a:extLst>
                    <a:ext uri="{9D8B030D-6E8A-4147-A177-3AD203B41FA5}">
                      <a16:colId xmlns:a16="http://schemas.microsoft.com/office/drawing/2014/main" xmlns="" val="20004"/>
                    </a:ext>
                  </a:extLst>
                </a:gridCol>
              </a:tblGrid>
              <a:tr h="457200">
                <a:tc>
                  <a:txBody>
                    <a:bodyPr/>
                    <a:lstStyle/>
                    <a:p>
                      <a:endParaRPr lang="en-US" sz="1800" dirty="0"/>
                    </a:p>
                  </a:txBody>
                  <a:tcPr/>
                </a:tc>
                <a:tc>
                  <a:txBody>
                    <a:bodyPr/>
                    <a:lstStyle/>
                    <a:p>
                      <a:r>
                        <a:rPr lang="en-US" sz="1800" dirty="0"/>
                        <a:t>65-69</a:t>
                      </a:r>
                    </a:p>
                  </a:txBody>
                  <a:tcPr/>
                </a:tc>
                <a:tc>
                  <a:txBody>
                    <a:bodyPr/>
                    <a:lstStyle/>
                    <a:p>
                      <a:r>
                        <a:rPr lang="en-US" sz="1800" dirty="0"/>
                        <a:t>70-74</a:t>
                      </a:r>
                    </a:p>
                  </a:txBody>
                  <a:tcPr/>
                </a:tc>
                <a:tc>
                  <a:txBody>
                    <a:bodyPr/>
                    <a:lstStyle/>
                    <a:p>
                      <a:r>
                        <a:rPr lang="en-US" dirty="0"/>
                        <a:t>75-79</a:t>
                      </a:r>
                    </a:p>
                  </a:txBody>
                  <a:tcPr/>
                </a:tc>
                <a:tc>
                  <a:txBody>
                    <a:bodyPr/>
                    <a:lstStyle/>
                    <a:p>
                      <a:r>
                        <a:rPr lang="en-US" dirty="0"/>
                        <a:t>80+</a:t>
                      </a:r>
                    </a:p>
                  </a:txBody>
                  <a:tcPr/>
                </a:tc>
                <a:extLst>
                  <a:ext uri="{0D108BD9-81ED-4DB2-BD59-A6C34878D82A}">
                    <a16:rowId xmlns:a16="http://schemas.microsoft.com/office/drawing/2014/main" xmlns="" val="10000"/>
                  </a:ext>
                </a:extLst>
              </a:tr>
              <a:tr h="457200">
                <a:tc>
                  <a:txBody>
                    <a:bodyPr/>
                    <a:lstStyle/>
                    <a:p>
                      <a:r>
                        <a:rPr lang="en-US" sz="1800" dirty="0"/>
                        <a:t>2003</a:t>
                      </a:r>
                    </a:p>
                  </a:txBody>
                  <a:tcPr/>
                </a:tc>
                <a:tc>
                  <a:txBody>
                    <a:bodyPr/>
                    <a:lstStyle/>
                    <a:p>
                      <a:r>
                        <a:rPr lang="en-US" sz="1800" dirty="0"/>
                        <a:t>51,000</a:t>
                      </a:r>
                    </a:p>
                  </a:txBody>
                  <a:tcPr/>
                </a:tc>
                <a:tc>
                  <a:txBody>
                    <a:bodyPr/>
                    <a:lstStyle/>
                    <a:p>
                      <a:r>
                        <a:rPr lang="en-US" sz="1800" dirty="0"/>
                        <a:t>45,000</a:t>
                      </a:r>
                    </a:p>
                  </a:txBody>
                  <a:tcPr/>
                </a:tc>
                <a:tc>
                  <a:txBody>
                    <a:bodyPr/>
                    <a:lstStyle/>
                    <a:p>
                      <a:r>
                        <a:rPr lang="en-US" dirty="0"/>
                        <a:t>39,000</a:t>
                      </a:r>
                    </a:p>
                  </a:txBody>
                  <a:tcPr/>
                </a:tc>
                <a:tc>
                  <a:txBody>
                    <a:bodyPr/>
                    <a:lstStyle/>
                    <a:p>
                      <a:r>
                        <a:rPr lang="en-US" dirty="0"/>
                        <a:t>53,000</a:t>
                      </a:r>
                    </a:p>
                  </a:txBody>
                  <a:tcPr/>
                </a:tc>
                <a:extLst>
                  <a:ext uri="{0D108BD9-81ED-4DB2-BD59-A6C34878D82A}">
                    <a16:rowId xmlns:a16="http://schemas.microsoft.com/office/drawing/2014/main" xmlns="" val="10001"/>
                  </a:ext>
                </a:extLst>
              </a:tr>
              <a:tr h="457200">
                <a:tc>
                  <a:txBody>
                    <a:bodyPr/>
                    <a:lstStyle/>
                    <a:p>
                      <a:r>
                        <a:rPr lang="en-US" sz="1800" dirty="0"/>
                        <a:t>2028</a:t>
                      </a:r>
                    </a:p>
                  </a:txBody>
                  <a:tcPr/>
                </a:tc>
                <a:tc>
                  <a:txBody>
                    <a:bodyPr/>
                    <a:lstStyle/>
                    <a:p>
                      <a:r>
                        <a:rPr lang="en-US" sz="1800" dirty="0"/>
                        <a:t>102,000</a:t>
                      </a:r>
                    </a:p>
                  </a:txBody>
                  <a:tcPr/>
                </a:tc>
                <a:tc>
                  <a:txBody>
                    <a:bodyPr/>
                    <a:lstStyle/>
                    <a:p>
                      <a:r>
                        <a:rPr lang="en-US" sz="1800" dirty="0"/>
                        <a:t>90,000</a:t>
                      </a:r>
                    </a:p>
                  </a:txBody>
                  <a:tcPr/>
                </a:tc>
                <a:tc>
                  <a:txBody>
                    <a:bodyPr/>
                    <a:lstStyle/>
                    <a:p>
                      <a:r>
                        <a:rPr lang="en-US" dirty="0"/>
                        <a:t>68,000</a:t>
                      </a:r>
                    </a:p>
                  </a:txBody>
                  <a:tcPr/>
                </a:tc>
                <a:tc>
                  <a:txBody>
                    <a:bodyPr/>
                    <a:lstStyle/>
                    <a:p>
                      <a:r>
                        <a:rPr lang="en-US" dirty="0"/>
                        <a:t>77,000</a:t>
                      </a:r>
                    </a:p>
                  </a:txBody>
                  <a:tcPr/>
                </a:tc>
                <a:extLst>
                  <a:ext uri="{0D108BD9-81ED-4DB2-BD59-A6C34878D82A}">
                    <a16:rowId xmlns:a16="http://schemas.microsoft.com/office/drawing/2014/main" xmlns="" val="10002"/>
                  </a:ext>
                </a:extLst>
              </a:tr>
            </a:tbl>
          </a:graphicData>
        </a:graphic>
      </p:graphicFrame>
      <p:sp>
        <p:nvSpPr>
          <p:cNvPr id="4" name="Content Placeholder 3">
            <a:extLst>
              <a:ext uri="{FF2B5EF4-FFF2-40B4-BE49-F238E27FC236}">
                <a16:creationId xmlns:a16="http://schemas.microsoft.com/office/drawing/2014/main" xmlns="" id="{D351778E-31E3-4B05-91C0-48FB4694091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1717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Case Scenario:		Francis </a:t>
            </a:r>
          </a:p>
        </p:txBody>
      </p:sp>
      <p:sp>
        <p:nvSpPr>
          <p:cNvPr id="3" name="Content Placeholder 2"/>
          <p:cNvSpPr>
            <a:spLocks noGrp="1"/>
          </p:cNvSpPr>
          <p:nvPr>
            <p:ph idx="1"/>
          </p:nvPr>
        </p:nvSpPr>
        <p:spPr>
          <a:xfrm>
            <a:off x="2069448" y="2114349"/>
            <a:ext cx="8915400" cy="3777622"/>
          </a:xfrm>
          <a:solidFill>
            <a:srgbClr val="FFC000"/>
          </a:solidFill>
        </p:spPr>
        <p:txBody>
          <a:bodyPr>
            <a:normAutofit/>
          </a:bodyPr>
          <a:lstStyle/>
          <a:p>
            <a:r>
              <a:rPr lang="en-US" dirty="0"/>
              <a:t>Francis is an 81 year old senior from Augusta, Maine. She wishes to have her remaining teeth extracted.  She has medicine for arthritis and hypertension that causes very dry mouth and a bad taste. “Might as well get them out while I am still healthy and can afford a denture”. Her husband, Walter, is 30 miles away in Long Term Care.</a:t>
            </a:r>
          </a:p>
          <a:p>
            <a:r>
              <a:rPr lang="en-US" dirty="0"/>
              <a:t>“You tell me my teeth are healthy, but I just had a $250.00 filling completed!  I </a:t>
            </a:r>
            <a:r>
              <a:rPr lang="en-US" dirty="0" smtClean="0"/>
              <a:t>could </a:t>
            </a:r>
            <a:r>
              <a:rPr lang="en-US" dirty="0"/>
              <a:t>not even afford the cleaning</a:t>
            </a:r>
            <a:r>
              <a:rPr lang="en-US" dirty="0" smtClean="0"/>
              <a:t>.”</a:t>
            </a:r>
            <a:endParaRPr lang="en-US" dirty="0"/>
          </a:p>
          <a:p>
            <a:r>
              <a:rPr lang="en-US" dirty="0"/>
              <a:t>“I am embarrassed asking my grandchildren to take me there again…to fix my very unattractive teeth!” It’s a monthly struggle </a:t>
            </a:r>
            <a:r>
              <a:rPr lang="en-US" dirty="0" smtClean="0"/>
              <a:t>to pay </a:t>
            </a:r>
            <a:r>
              <a:rPr lang="en-US" dirty="0"/>
              <a:t>bills.</a:t>
            </a:r>
          </a:p>
          <a:p>
            <a:pPr marL="0" indent="0">
              <a:buNone/>
            </a:pPr>
            <a:endParaRPr lang="en-US" dirty="0"/>
          </a:p>
        </p:txBody>
      </p:sp>
    </p:spTree>
    <p:extLst>
      <p:ext uri="{BB962C8B-B14F-4D97-AF65-F5344CB8AC3E}">
        <p14:creationId xmlns:p14="http://schemas.microsoft.com/office/powerpoint/2010/main" val="233587152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4084</TotalTime>
  <Words>1969</Words>
  <Application>Microsoft Office PowerPoint</Application>
  <PresentationFormat>Custom</PresentationFormat>
  <Paragraphs>331</Paragraphs>
  <Slides>50</Slides>
  <Notes>48</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Wisp</vt:lpstr>
      <vt:lpstr>Custom Design</vt:lpstr>
      <vt:lpstr>National Network for Oral Health Access Webinar  Facing the Challenges  of Oral Health Care for Seniors  </vt:lpstr>
      <vt:lpstr>Objectives</vt:lpstr>
      <vt:lpstr>PowerPoint Presentation</vt:lpstr>
      <vt:lpstr>Dental Demographics of the Senior Population</vt:lpstr>
      <vt:lpstr>Total number of persons age 65 or older, by age group, 1900 to 2050, in millions</vt:lpstr>
      <vt:lpstr>PowerPoint Presentation</vt:lpstr>
      <vt:lpstr>Sensory Impairment by Age, USA. 1999-2006 NHANES   http://www.cdc.gov/nchs/data/databriefs/db31.pdf</vt:lpstr>
      <vt:lpstr>Maine Population  Comparison  2003 and 2028 Maine Office of Planning, Maine  Population Outlook March 2010 p8</vt:lpstr>
      <vt:lpstr>Case Scenario:  Francis </vt:lpstr>
      <vt:lpstr>Frances Access problems</vt:lpstr>
      <vt:lpstr>Medium per Capita Real Income for the Elderly (65+) Source Employee Benefit Research Institute 2006</vt:lpstr>
      <vt:lpstr>Frances Financial Access</vt:lpstr>
      <vt:lpstr>Frances and her husband, Walter</vt:lpstr>
      <vt:lpstr>  Costs of Basic Dental Treatment  Survey of ADA 2016  </vt:lpstr>
      <vt:lpstr>Trends in Dentistry</vt:lpstr>
      <vt:lpstr>Marko Vujicic, PHD  The Chief Economist and Vice President, Health Policy Institute, American Dental Association JADA 149(3) March                                                Our dental care system is stuck    </vt:lpstr>
      <vt:lpstr> The Long Journey of Integrating Oral Care with Overall Health Care 1988 Surgeon General 1988, Dr. Koop</vt:lpstr>
      <vt:lpstr>Progress and Failure</vt:lpstr>
      <vt:lpstr>Trend: Seniors seeking dental care </vt:lpstr>
      <vt:lpstr>Trend in Oral Health for Older Adults</vt:lpstr>
      <vt:lpstr>Case Scenario:  Pam </vt:lpstr>
      <vt:lpstr> Journal of Dental Education  March 1, 2011 vol. 75 no. 3 329-338  </vt:lpstr>
      <vt:lpstr>Average Senior Patient Journal of  Oral Pathology  1981  Budz, Jorgensen;  Encyclopedia on Aging and the Elderly, Roy ,Russell  CDC State of Health in the US</vt:lpstr>
      <vt:lpstr>Oral Impacts: more common also (NHANES 2005-2008; Griffin et al., under review)</vt:lpstr>
      <vt:lpstr>The Importance Dr. Hugh Silk</vt:lpstr>
      <vt:lpstr>Trend in Chronic Diseases for Seniors over 65      40+ million) Dr. TillmanTrend</vt:lpstr>
      <vt:lpstr>Chronic Conditions in the USA NHIS, 2008-2010   Percent with condition</vt:lpstr>
      <vt:lpstr>PowerPoint Presentation</vt:lpstr>
      <vt:lpstr>Questions on Saliva              </vt:lpstr>
      <vt:lpstr>Love the magic of saliva  400 of the most frequently prescribed cause dry mouth Top 200 cause taste disturbances</vt:lpstr>
      <vt:lpstr>Magic of saliva</vt:lpstr>
      <vt:lpstr>Case Scenario: Mildred </vt:lpstr>
      <vt:lpstr>Dry mouth and angular cheiitis</vt:lpstr>
      <vt:lpstr>Cervical Caries</vt:lpstr>
      <vt:lpstr>Focus on the Future</vt:lpstr>
      <vt:lpstr>Medical/Dental Integration To Improve Oral Health Healthy People 2020, The Challenge ; DentaQuest </vt:lpstr>
      <vt:lpstr>Collaboration vs. Integration  from DentaQuest Dori Bingham </vt:lpstr>
      <vt:lpstr>Why should dental address medical issues?</vt:lpstr>
      <vt:lpstr>Maximize Places          Dr. Hugh Silk, Rural Health           University of Massachusetts Medical School</vt:lpstr>
      <vt:lpstr>Federally Qualified Health Centers </vt:lpstr>
      <vt:lpstr>Teledentistry</vt:lpstr>
      <vt:lpstr>PACE</vt:lpstr>
      <vt:lpstr>Functional Status and Oral Disease</vt:lpstr>
      <vt:lpstr>Picture the Wave </vt:lpstr>
      <vt:lpstr>Geriatric Dentistry, Aging and Oral Health  Papas, Linda Niessen, Howard Chauncey</vt:lpstr>
      <vt:lpstr>Clinical Scenario:  Rose Body Image and Social Interaction Oral Healthcare and the Frail Elder: A Clinical Perspective, 2011</vt:lpstr>
      <vt:lpstr>Clinical Scenario: Rose, Communication</vt:lpstr>
      <vt:lpstr>Ten Common Oral Concerns for Seniors: </vt:lpstr>
      <vt:lpstr>Ten Common Oral Concerns for Seniors: </vt:lpstr>
      <vt:lpstr>for Seniors: Additional Concerns for Seniors: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Network On Health Access Webinar  The Oral Health  Challenges Facing our Aging Population</dc:title>
  <dc:creator>Leonard Brennan</dc:creator>
  <cp:lastModifiedBy>Etolue, Jini Nwando</cp:lastModifiedBy>
  <cp:revision>254</cp:revision>
  <cp:lastPrinted>2018-03-22T19:34:27Z</cp:lastPrinted>
  <dcterms:created xsi:type="dcterms:W3CDTF">2018-03-13T00:59:15Z</dcterms:created>
  <dcterms:modified xsi:type="dcterms:W3CDTF">2018-04-25T14:11:34Z</dcterms:modified>
</cp:coreProperties>
</file>